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8" r:id="rId6"/>
    <p:sldId id="279" r:id="rId7"/>
    <p:sldId id="280" r:id="rId8"/>
    <p:sldId id="281" r:id="rId9"/>
    <p:sldId id="282" r:id="rId10"/>
    <p:sldId id="283" r:id="rId11"/>
    <p:sldId id="272" r:id="rId12"/>
    <p:sldId id="273" r:id="rId13"/>
    <p:sldId id="274" r:id="rId14"/>
    <p:sldId id="277" r:id="rId15"/>
    <p:sldId id="284" r:id="rId16"/>
    <p:sldId id="261" r:id="rId17"/>
    <p:sldId id="265" r:id="rId18"/>
    <p:sldId id="257" r:id="rId19"/>
    <p:sldId id="266" r:id="rId20"/>
    <p:sldId id="258" r:id="rId21"/>
    <p:sldId id="267" r:id="rId22"/>
    <p:sldId id="259" r:id="rId23"/>
    <p:sldId id="268" r:id="rId24"/>
    <p:sldId id="260" r:id="rId25"/>
    <p:sldId id="269" r:id="rId26"/>
    <p:sldId id="264" r:id="rId27"/>
    <p:sldId id="26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77" d="100"/>
          <a:sy n="77" d="100"/>
        </p:scale>
        <p:origin x="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161EF-CE86-4CF1-8F29-11CD99F3599E}" type="datetimeFigureOut">
              <a:rPr lang="en-CA" smtClean="0"/>
              <a:t>2024-06-02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39676-7286-4451-97CA-DB1C7E85B2A8}" type="slidenum">
              <a:rPr lang="en-CA" smtClean="0"/>
              <a:t>‹#›</a:t>
            </a:fld>
            <a:endParaRPr lang="en-CA"/>
          </a:p>
        </p:txBody>
      </p:sp>
    </p:spTree>
    <p:extLst>
      <p:ext uri="{BB962C8B-B14F-4D97-AF65-F5344CB8AC3E}">
        <p14:creationId xmlns:p14="http://schemas.microsoft.com/office/powerpoint/2010/main" val="128178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a:t>
            </a:fld>
            <a:endParaRPr lang="en-CA"/>
          </a:p>
        </p:txBody>
      </p:sp>
    </p:spTree>
    <p:extLst>
      <p:ext uri="{BB962C8B-B14F-4D97-AF65-F5344CB8AC3E}">
        <p14:creationId xmlns:p14="http://schemas.microsoft.com/office/powerpoint/2010/main" val="32892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A037121-290B-4476-934D-26A7ACDD2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F90BF2F-8809-4C24-9CC7-818DB2114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5604" name="Slide Number Placeholder 3">
            <a:extLst>
              <a:ext uri="{FF2B5EF4-FFF2-40B4-BE49-F238E27FC236}">
                <a16:creationId xmlns:a16="http://schemas.microsoft.com/office/drawing/2014/main" id="{C51FC9DF-F4D5-4D71-9AE8-5541103785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31A87B-0891-454F-83FE-CEF62E7A6630}" type="slidenum">
              <a:rPr lang="en-CA" altLang="en-US"/>
              <a:pPr/>
              <a:t>10</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F43AD5C-D009-470B-8A8E-2DE9CE550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32B46AD-C826-4F64-9787-8B6B0A2FC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A667944F-1273-4E46-8388-4DAA345672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09C93F-CC33-4179-9770-5A2DAD2E8539}" type="slidenum">
              <a:rPr lang="en-CA" altLang="en-US"/>
              <a:pPr/>
              <a:t>11</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539676-7286-4451-97CA-DB1C7E85B2A8}" type="slidenum">
              <a:rPr lang="en-CA" smtClean="0"/>
              <a:t>12</a:t>
            </a:fld>
            <a:endParaRPr lang="en-CA"/>
          </a:p>
        </p:txBody>
      </p:sp>
    </p:spTree>
    <p:extLst>
      <p:ext uri="{BB962C8B-B14F-4D97-AF65-F5344CB8AC3E}">
        <p14:creationId xmlns:p14="http://schemas.microsoft.com/office/powerpoint/2010/main" val="377755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13</a:t>
            </a:fld>
            <a:endParaRPr lang="en-CA"/>
          </a:p>
        </p:txBody>
      </p:sp>
    </p:spTree>
    <p:extLst>
      <p:ext uri="{BB962C8B-B14F-4D97-AF65-F5344CB8AC3E}">
        <p14:creationId xmlns:p14="http://schemas.microsoft.com/office/powerpoint/2010/main" val="220492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14</a:t>
            </a:fld>
            <a:endParaRPr lang="en-CA"/>
          </a:p>
        </p:txBody>
      </p:sp>
    </p:spTree>
    <p:extLst>
      <p:ext uri="{BB962C8B-B14F-4D97-AF65-F5344CB8AC3E}">
        <p14:creationId xmlns:p14="http://schemas.microsoft.com/office/powerpoint/2010/main" val="47647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15</a:t>
            </a:fld>
            <a:endParaRPr lang="en-CA"/>
          </a:p>
        </p:txBody>
      </p:sp>
    </p:spTree>
    <p:extLst>
      <p:ext uri="{BB962C8B-B14F-4D97-AF65-F5344CB8AC3E}">
        <p14:creationId xmlns:p14="http://schemas.microsoft.com/office/powerpoint/2010/main" val="333459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16</a:t>
            </a:fld>
            <a:endParaRPr lang="en-CA"/>
          </a:p>
        </p:txBody>
      </p:sp>
    </p:spTree>
    <p:extLst>
      <p:ext uri="{BB962C8B-B14F-4D97-AF65-F5344CB8AC3E}">
        <p14:creationId xmlns:p14="http://schemas.microsoft.com/office/powerpoint/2010/main" val="185640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17</a:t>
            </a:fld>
            <a:endParaRPr lang="en-CA"/>
          </a:p>
        </p:txBody>
      </p:sp>
    </p:spTree>
    <p:extLst>
      <p:ext uri="{BB962C8B-B14F-4D97-AF65-F5344CB8AC3E}">
        <p14:creationId xmlns:p14="http://schemas.microsoft.com/office/powerpoint/2010/main" val="71262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18</a:t>
            </a:fld>
            <a:endParaRPr lang="en-CA"/>
          </a:p>
        </p:txBody>
      </p:sp>
    </p:spTree>
    <p:extLst>
      <p:ext uri="{BB962C8B-B14F-4D97-AF65-F5344CB8AC3E}">
        <p14:creationId xmlns:p14="http://schemas.microsoft.com/office/powerpoint/2010/main" val="395678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19</a:t>
            </a:fld>
            <a:endParaRPr lang="en-CA"/>
          </a:p>
        </p:txBody>
      </p:sp>
    </p:spTree>
    <p:extLst>
      <p:ext uri="{BB962C8B-B14F-4D97-AF65-F5344CB8AC3E}">
        <p14:creationId xmlns:p14="http://schemas.microsoft.com/office/powerpoint/2010/main" val="349521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AE08C58-ADE2-427E-9F4C-A24B50FF1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EC6C032-04E3-4592-99D5-459E90316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1268" name="Slide Number Placeholder 3">
            <a:extLst>
              <a:ext uri="{FF2B5EF4-FFF2-40B4-BE49-F238E27FC236}">
                <a16:creationId xmlns:a16="http://schemas.microsoft.com/office/drawing/2014/main" id="{B1345D8C-AC42-4057-9398-683B0BABB8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DEB889-5159-4BB6-9175-174A52878AA0}" type="slidenum">
              <a:rPr lang="en-CA" altLang="en-US"/>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20</a:t>
            </a:fld>
            <a:endParaRPr lang="en-CA"/>
          </a:p>
        </p:txBody>
      </p:sp>
    </p:spTree>
    <p:extLst>
      <p:ext uri="{BB962C8B-B14F-4D97-AF65-F5344CB8AC3E}">
        <p14:creationId xmlns:p14="http://schemas.microsoft.com/office/powerpoint/2010/main" val="257291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21</a:t>
            </a:fld>
            <a:endParaRPr lang="en-CA"/>
          </a:p>
        </p:txBody>
      </p:sp>
    </p:spTree>
    <p:extLst>
      <p:ext uri="{BB962C8B-B14F-4D97-AF65-F5344CB8AC3E}">
        <p14:creationId xmlns:p14="http://schemas.microsoft.com/office/powerpoint/2010/main" val="118594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22</a:t>
            </a:fld>
            <a:endParaRPr lang="en-CA"/>
          </a:p>
        </p:txBody>
      </p:sp>
    </p:spTree>
    <p:extLst>
      <p:ext uri="{BB962C8B-B14F-4D97-AF65-F5344CB8AC3E}">
        <p14:creationId xmlns:p14="http://schemas.microsoft.com/office/powerpoint/2010/main" val="171773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23</a:t>
            </a:fld>
            <a:endParaRPr lang="en-CA"/>
          </a:p>
        </p:txBody>
      </p:sp>
    </p:spTree>
    <p:extLst>
      <p:ext uri="{BB962C8B-B14F-4D97-AF65-F5344CB8AC3E}">
        <p14:creationId xmlns:p14="http://schemas.microsoft.com/office/powerpoint/2010/main" val="46159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5539676-7286-4451-97CA-DB1C7E85B2A8}" type="slidenum">
              <a:rPr lang="en-CA" smtClean="0"/>
              <a:t>24</a:t>
            </a:fld>
            <a:endParaRPr lang="en-CA"/>
          </a:p>
        </p:txBody>
      </p:sp>
    </p:spTree>
    <p:extLst>
      <p:ext uri="{BB962C8B-B14F-4D97-AF65-F5344CB8AC3E}">
        <p14:creationId xmlns:p14="http://schemas.microsoft.com/office/powerpoint/2010/main" val="389431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250836-62F5-4071-84EB-A78F4D79D9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F9476CA-C7BC-48F0-BF8F-FBD3628FE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3316" name="Slide Number Placeholder 3">
            <a:extLst>
              <a:ext uri="{FF2B5EF4-FFF2-40B4-BE49-F238E27FC236}">
                <a16:creationId xmlns:a16="http://schemas.microsoft.com/office/drawing/2014/main" id="{92211B51-1CA4-4E7E-8C40-FE103E60E6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9D0FB7-0421-4241-8518-AD807DF30D9D}" type="slidenum">
              <a:rPr lang="en-CA" altLang="en-US"/>
              <a:pPr/>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98C268C-AF01-44FB-9CF4-FBF38E1398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CC9D1BD-81A3-41C1-8A7D-743418FB73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5364" name="Slide Number Placeholder 3">
            <a:extLst>
              <a:ext uri="{FF2B5EF4-FFF2-40B4-BE49-F238E27FC236}">
                <a16:creationId xmlns:a16="http://schemas.microsoft.com/office/drawing/2014/main" id="{771AE936-7E20-49F5-B008-64B6AEA766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4C1CBB-D4E9-41DB-8651-E223FE1CE180}" type="slidenum">
              <a:rPr lang="en-CA" altLang="en-US"/>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007A159-4CB4-4063-830C-9319D543A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C749257-C429-4E8B-BF85-E74665163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7412" name="Slide Number Placeholder 3">
            <a:extLst>
              <a:ext uri="{FF2B5EF4-FFF2-40B4-BE49-F238E27FC236}">
                <a16:creationId xmlns:a16="http://schemas.microsoft.com/office/drawing/2014/main" id="{C5203903-EA98-4F38-B429-0869EAF4B6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615192-DC61-48FA-9CDB-47937471E1FE}" type="slidenum">
              <a:rPr lang="en-CA" altLang="en-US"/>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660ADE8-65CA-44E7-B7B4-0D2F3147C1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369410C-1AF6-44EE-8858-49FFF71E83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9460" name="Slide Number Placeholder 3">
            <a:extLst>
              <a:ext uri="{FF2B5EF4-FFF2-40B4-BE49-F238E27FC236}">
                <a16:creationId xmlns:a16="http://schemas.microsoft.com/office/drawing/2014/main" id="{B6A85064-C731-4596-A146-28714318A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0608F0-EC7C-438E-9504-4665F7A51366}" type="slidenum">
              <a:rPr lang="en-CA" altLang="en-US"/>
              <a:pPr/>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31CBCDB-F223-4F8C-A3B1-7738CFB54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52EA2D5-050E-4312-9AF2-B5682F9EA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6815D21C-B976-4EE4-B75A-79346BE39D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DA8428-CADE-4B4E-BC18-FB9F9A1593A7}" type="slidenum">
              <a:rPr lang="en-CA" altLang="en-US"/>
              <a:pPr/>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CFDCA8D-778E-4A52-83A1-F0520FE0A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D625ACF-7085-4443-8237-48960D67B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CAB2E92E-64E1-40FE-9F51-BAD94C5F94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C3132F-4E0C-4FC7-8ACD-E534FE1DE36F}" type="slidenum">
              <a:rPr lang="en-CA" altLang="en-US"/>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59CC555-E97F-4536-B45D-00EFC3C91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7D05389-5A9D-4328-9190-DA79060D7F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BD57D9F1-C52B-4602-9234-1F8BB5D518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268C86-55E0-4AAA-AD6A-D4116231B8A0}" type="slidenum">
              <a:rPr lang="en-CA" altLang="en-US"/>
              <a:pPr/>
              <a:t>9</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7D8C-0C7F-49F7-A958-91D802790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DE77560-F7B9-4DAA-9E10-63144E4AD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BF074DF-CCC6-4052-9638-A02DDB839C6A}"/>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AF591186-9B0A-44D3-AC86-7510DEE094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79D09B-7C6B-474A-BC9B-23595787E35F}"/>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305989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9C5-CF34-4160-AF90-E537F9FB2B0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08A656-19C2-491D-A997-44B601C9F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21B104-2353-4AF4-AD48-9705A32DCA68}"/>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ACC56B4A-ACCB-4924-B85E-6450675638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8CB814-78F2-407B-8838-E9E24E2CE5D5}"/>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4739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3E58A3-AE61-44B9-8116-C1C1A8A4E3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82921B3-FCA1-4283-ABBC-FDCB0F44A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F4CDD6-ECDA-45FA-BA7C-1CB4F28D6C4E}"/>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086FCEB0-7163-4188-A346-18ED3805B3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0A1176-A500-4575-9FE0-E6BAD49EB51B}"/>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7181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E614-03D0-4536-B665-090CE996A2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BFED33-75BC-4013-B927-B527EEED0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506F26-B956-4675-8CD1-4B228F70D7CD}"/>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5F9A5BB5-735C-4AF4-A36A-33B915A40A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C80074-2441-4880-BC69-27C1ED9A9A3C}"/>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1185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2076-5EBB-467C-9BDE-F5422F1DD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327D3E-D842-4E02-B5D7-74D95627B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A5925-0B60-4665-9CF5-E37201B0D158}"/>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54474FB0-0C45-4AFA-ACA9-EA79DA0520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B61C50-783E-430B-9AC3-2CBB3E982339}"/>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335983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2CBA-DD5C-4B62-BDD7-9FC9CBF32E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5676353-4E80-4565-B204-372B031EE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C189EE6-6B26-4DE3-A791-15979461CD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01DEAD6-2B71-48BF-BE92-BE7ADF40AD8B}"/>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6" name="Footer Placeholder 5">
            <a:extLst>
              <a:ext uri="{FF2B5EF4-FFF2-40B4-BE49-F238E27FC236}">
                <a16:creationId xmlns:a16="http://schemas.microsoft.com/office/drawing/2014/main" id="{D15CB640-E599-456F-BDF7-FDFD7F8DD4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96F85D-3305-42F9-8FE3-FAE79506BA9C}"/>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298368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441A-1277-46A6-BA4C-CB4015EAB7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86D7E9-CCBE-4313-8AB1-04D84B565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681EA3-A0AB-4236-A79E-D56340ADA2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D972E49-F6FA-442A-B128-BA645827C8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F978B-59A9-4971-8AF2-13AB0E4FC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1439F06-EC4A-466A-8364-0487EA593BD1}"/>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8" name="Footer Placeholder 7">
            <a:extLst>
              <a:ext uri="{FF2B5EF4-FFF2-40B4-BE49-F238E27FC236}">
                <a16:creationId xmlns:a16="http://schemas.microsoft.com/office/drawing/2014/main" id="{BAA36FA2-0719-4E59-96C4-380E9990540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4D67486-3436-4573-93AD-77CC0A0D6434}"/>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387911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FEBE-8298-43B6-A3A1-FEE3BE32CA8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2A884C3-8EA3-46E3-9A49-CB544223ADCB}"/>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4" name="Footer Placeholder 3">
            <a:extLst>
              <a:ext uri="{FF2B5EF4-FFF2-40B4-BE49-F238E27FC236}">
                <a16:creationId xmlns:a16="http://schemas.microsoft.com/office/drawing/2014/main" id="{F5E2A740-058F-4B15-8776-AF46C9DC96A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4281EAB-8BDC-4853-935E-2B7560860D42}"/>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41549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FEF20-11A6-4208-86A5-FEAE56AB782F}"/>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3" name="Footer Placeholder 2">
            <a:extLst>
              <a:ext uri="{FF2B5EF4-FFF2-40B4-BE49-F238E27FC236}">
                <a16:creationId xmlns:a16="http://schemas.microsoft.com/office/drawing/2014/main" id="{C391DE9D-5A4D-459D-A711-60F9BC53417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234741E-1391-43A6-A7A1-5CC232990FF8}"/>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27412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62DF-6617-44AD-A878-E76040DCC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35C413-7242-482F-8FCC-08AA7DFD1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CD90EFD-F378-461A-9C68-6CB08470C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06E45-380C-4CC6-8519-DD542E23E82D}"/>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6" name="Footer Placeholder 5">
            <a:extLst>
              <a:ext uri="{FF2B5EF4-FFF2-40B4-BE49-F238E27FC236}">
                <a16:creationId xmlns:a16="http://schemas.microsoft.com/office/drawing/2014/main" id="{8E25CF3A-DBD4-41D3-982A-FE8C15BAC9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E1B27E-AA55-49FC-B86F-5CC84BC615B7}"/>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114859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A5E0-EF73-4909-9F9C-4048E6E33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74E3F26-5480-4010-9BD1-820B47924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A14784F-3350-4015-B053-3DE560E26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5E4B6-E3E8-437F-90E9-A843DDE3CA24}"/>
              </a:ext>
            </a:extLst>
          </p:cNvPr>
          <p:cNvSpPr>
            <a:spLocks noGrp="1"/>
          </p:cNvSpPr>
          <p:nvPr>
            <p:ph type="dt" sz="half" idx="10"/>
          </p:nvPr>
        </p:nvSpPr>
        <p:spPr/>
        <p:txBody>
          <a:bodyPr/>
          <a:lstStyle/>
          <a:p>
            <a:fld id="{BBB9FF85-9577-42D1-B7D6-4201336D35A0}" type="datetimeFigureOut">
              <a:rPr lang="en-CA" smtClean="0"/>
              <a:t>2024-06-02</a:t>
            </a:fld>
            <a:endParaRPr lang="en-CA"/>
          </a:p>
        </p:txBody>
      </p:sp>
      <p:sp>
        <p:nvSpPr>
          <p:cNvPr id="6" name="Footer Placeholder 5">
            <a:extLst>
              <a:ext uri="{FF2B5EF4-FFF2-40B4-BE49-F238E27FC236}">
                <a16:creationId xmlns:a16="http://schemas.microsoft.com/office/drawing/2014/main" id="{1887A19C-CBD2-4D45-971D-CD46CEDDB22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E15119-4D07-4E75-8F2E-2EC7D5F09416}"/>
              </a:ext>
            </a:extLst>
          </p:cNvPr>
          <p:cNvSpPr>
            <a:spLocks noGrp="1"/>
          </p:cNvSpPr>
          <p:nvPr>
            <p:ph type="sldNum" sz="quarter" idx="12"/>
          </p:nvPr>
        </p:nvSpPr>
        <p:spPr/>
        <p:txBody>
          <a:bodyPr/>
          <a:lstStyle/>
          <a:p>
            <a:fld id="{7DDE7E6D-DF60-45DE-A635-8B59EA4F281F}" type="slidenum">
              <a:rPr lang="en-CA" smtClean="0"/>
              <a:t>‹#›</a:t>
            </a:fld>
            <a:endParaRPr lang="en-CA"/>
          </a:p>
        </p:txBody>
      </p:sp>
    </p:spTree>
    <p:extLst>
      <p:ext uri="{BB962C8B-B14F-4D97-AF65-F5344CB8AC3E}">
        <p14:creationId xmlns:p14="http://schemas.microsoft.com/office/powerpoint/2010/main" val="120217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4C5C9-C815-4209-8E73-B37D972A3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A5FB4C-8094-4D71-B27F-27A236ABB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7CA143-6C47-46C8-B565-9E7537753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FF85-9577-42D1-B7D6-4201336D35A0}" type="datetimeFigureOut">
              <a:rPr lang="en-CA" smtClean="0"/>
              <a:t>2024-06-02</a:t>
            </a:fld>
            <a:endParaRPr lang="en-CA"/>
          </a:p>
        </p:txBody>
      </p:sp>
      <p:sp>
        <p:nvSpPr>
          <p:cNvPr id="5" name="Footer Placeholder 4">
            <a:extLst>
              <a:ext uri="{FF2B5EF4-FFF2-40B4-BE49-F238E27FC236}">
                <a16:creationId xmlns:a16="http://schemas.microsoft.com/office/drawing/2014/main" id="{874B96BF-3948-4533-91C1-481860BEC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BAF92FE-3701-46B2-A0D6-D3369B677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E7E6D-DF60-45DE-A635-8B59EA4F281F}" type="slidenum">
              <a:rPr lang="en-CA" smtClean="0"/>
              <a:t>‹#›</a:t>
            </a:fld>
            <a:endParaRPr lang="en-CA"/>
          </a:p>
        </p:txBody>
      </p:sp>
    </p:spTree>
    <p:extLst>
      <p:ext uri="{BB962C8B-B14F-4D97-AF65-F5344CB8AC3E}">
        <p14:creationId xmlns:p14="http://schemas.microsoft.com/office/powerpoint/2010/main" val="93739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88.wmf"/><Relationship Id="rId18" Type="http://schemas.openxmlformats.org/officeDocument/2006/relationships/oleObject" Target="../embeddings/oleObject112.bin"/><Relationship Id="rId3" Type="http://schemas.openxmlformats.org/officeDocument/2006/relationships/notesSlide" Target="../notesSlides/notesSlide10.xml"/><Relationship Id="rId21" Type="http://schemas.openxmlformats.org/officeDocument/2006/relationships/image" Target="../media/image92.wmf"/><Relationship Id="rId7" Type="http://schemas.openxmlformats.org/officeDocument/2006/relationships/image" Target="../media/image85.wmf"/><Relationship Id="rId12" Type="http://schemas.openxmlformats.org/officeDocument/2006/relationships/oleObject" Target="../embeddings/oleObject109.bin"/><Relationship Id="rId17" Type="http://schemas.openxmlformats.org/officeDocument/2006/relationships/image" Target="../media/image90.wmf"/><Relationship Id="rId2" Type="http://schemas.openxmlformats.org/officeDocument/2006/relationships/slideLayout" Target="../slideLayouts/slideLayout6.xml"/><Relationship Id="rId16" Type="http://schemas.openxmlformats.org/officeDocument/2006/relationships/oleObject" Target="../embeddings/oleObject111.bin"/><Relationship Id="rId20" Type="http://schemas.openxmlformats.org/officeDocument/2006/relationships/oleObject" Target="../embeddings/oleObject113.bin"/><Relationship Id="rId1" Type="http://schemas.openxmlformats.org/officeDocument/2006/relationships/tags" Target="../tags/tag11.xml"/><Relationship Id="rId6" Type="http://schemas.openxmlformats.org/officeDocument/2006/relationships/oleObject" Target="../embeddings/oleObject106.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23" Type="http://schemas.openxmlformats.org/officeDocument/2006/relationships/image" Target="../media/image93.wmf"/><Relationship Id="rId10" Type="http://schemas.openxmlformats.org/officeDocument/2006/relationships/oleObject" Target="../embeddings/oleObject108.bin"/><Relationship Id="rId19" Type="http://schemas.openxmlformats.org/officeDocument/2006/relationships/image" Target="../media/image91.wmf"/><Relationship Id="rId4" Type="http://schemas.openxmlformats.org/officeDocument/2006/relationships/oleObject" Target="../embeddings/oleObject105.bin"/><Relationship Id="rId9" Type="http://schemas.openxmlformats.org/officeDocument/2006/relationships/image" Target="../media/image86.wmf"/><Relationship Id="rId14" Type="http://schemas.openxmlformats.org/officeDocument/2006/relationships/oleObject" Target="../embeddings/oleObject110.bin"/><Relationship Id="rId22" Type="http://schemas.openxmlformats.org/officeDocument/2006/relationships/oleObject" Target="../embeddings/oleObject1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98.wmf"/><Relationship Id="rId18" Type="http://schemas.openxmlformats.org/officeDocument/2006/relationships/oleObject" Target="../embeddings/oleObject122.bin"/><Relationship Id="rId3" Type="http://schemas.openxmlformats.org/officeDocument/2006/relationships/notesSlide" Target="../notesSlides/notesSlide11.xml"/><Relationship Id="rId21" Type="http://schemas.openxmlformats.org/officeDocument/2006/relationships/image" Target="../media/image102.wmf"/><Relationship Id="rId7" Type="http://schemas.openxmlformats.org/officeDocument/2006/relationships/image" Target="../media/image95.wmf"/><Relationship Id="rId12" Type="http://schemas.openxmlformats.org/officeDocument/2006/relationships/oleObject" Target="../embeddings/oleObject119.bin"/><Relationship Id="rId17" Type="http://schemas.openxmlformats.org/officeDocument/2006/relationships/image" Target="../media/image100.wmf"/><Relationship Id="rId2" Type="http://schemas.openxmlformats.org/officeDocument/2006/relationships/slideLayout" Target="../slideLayouts/slideLayout6.xml"/><Relationship Id="rId16" Type="http://schemas.openxmlformats.org/officeDocument/2006/relationships/oleObject" Target="../embeddings/oleObject121.bin"/><Relationship Id="rId20" Type="http://schemas.openxmlformats.org/officeDocument/2006/relationships/oleObject" Target="../embeddings/oleObject123.bin"/><Relationship Id="rId1" Type="http://schemas.openxmlformats.org/officeDocument/2006/relationships/tags" Target="../tags/tag12.xml"/><Relationship Id="rId6" Type="http://schemas.openxmlformats.org/officeDocument/2006/relationships/oleObject" Target="../embeddings/oleObject116.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23" Type="http://schemas.openxmlformats.org/officeDocument/2006/relationships/image" Target="../media/image103.wmf"/><Relationship Id="rId10" Type="http://schemas.openxmlformats.org/officeDocument/2006/relationships/oleObject" Target="../embeddings/oleObject118.bin"/><Relationship Id="rId19" Type="http://schemas.openxmlformats.org/officeDocument/2006/relationships/image" Target="../media/image101.wmf"/><Relationship Id="rId4" Type="http://schemas.openxmlformats.org/officeDocument/2006/relationships/oleObject" Target="../embeddings/oleObject115.bin"/><Relationship Id="rId9" Type="http://schemas.openxmlformats.org/officeDocument/2006/relationships/image" Target="../media/image96.wmf"/><Relationship Id="rId14" Type="http://schemas.openxmlformats.org/officeDocument/2006/relationships/oleObject" Target="../embeddings/oleObject120.bin"/><Relationship Id="rId22" Type="http://schemas.openxmlformats.org/officeDocument/2006/relationships/oleObject" Target="../embeddings/oleObject124.bin"/></Relationships>
</file>

<file path=ppt/slides/_rels/slide12.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notesSlide" Target="../notesSlides/notesSlide12.xml"/><Relationship Id="rId7" Type="http://schemas.openxmlformats.org/officeDocument/2006/relationships/image" Target="../media/image107.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12.wmf"/><Relationship Id="rId18" Type="http://schemas.openxmlformats.org/officeDocument/2006/relationships/oleObject" Target="../embeddings/oleObject132.bin"/><Relationship Id="rId26" Type="http://schemas.openxmlformats.org/officeDocument/2006/relationships/oleObject" Target="../embeddings/oleObject136.bin"/><Relationship Id="rId3" Type="http://schemas.openxmlformats.org/officeDocument/2006/relationships/notesSlide" Target="../notesSlides/notesSlide13.xml"/><Relationship Id="rId21" Type="http://schemas.openxmlformats.org/officeDocument/2006/relationships/image" Target="../media/image116.wmf"/><Relationship Id="rId7" Type="http://schemas.openxmlformats.org/officeDocument/2006/relationships/oleObject" Target="../embeddings/oleObject126.bin"/><Relationship Id="rId12" Type="http://schemas.openxmlformats.org/officeDocument/2006/relationships/oleObject" Target="../embeddings/oleObject129.bin"/><Relationship Id="rId17" Type="http://schemas.openxmlformats.org/officeDocument/2006/relationships/image" Target="../media/image114.wmf"/><Relationship Id="rId25" Type="http://schemas.openxmlformats.org/officeDocument/2006/relationships/image" Target="../media/image118.wmf"/><Relationship Id="rId2" Type="http://schemas.openxmlformats.org/officeDocument/2006/relationships/slideLayout" Target="../slideLayouts/slideLayout2.xml"/><Relationship Id="rId16" Type="http://schemas.openxmlformats.org/officeDocument/2006/relationships/oleObject" Target="../embeddings/oleObject131.bin"/><Relationship Id="rId20" Type="http://schemas.openxmlformats.org/officeDocument/2006/relationships/oleObject" Target="../embeddings/oleObject133.bin"/><Relationship Id="rId1" Type="http://schemas.openxmlformats.org/officeDocument/2006/relationships/tags" Target="../tags/tag14.xml"/><Relationship Id="rId6" Type="http://schemas.openxmlformats.org/officeDocument/2006/relationships/image" Target="../media/image109.wmf"/><Relationship Id="rId11" Type="http://schemas.openxmlformats.org/officeDocument/2006/relationships/image" Target="../media/image111.wmf"/><Relationship Id="rId24" Type="http://schemas.openxmlformats.org/officeDocument/2006/relationships/oleObject" Target="../embeddings/oleObject135.bin"/><Relationship Id="rId5" Type="http://schemas.openxmlformats.org/officeDocument/2006/relationships/oleObject" Target="../embeddings/oleObject125.bin"/><Relationship Id="rId15" Type="http://schemas.openxmlformats.org/officeDocument/2006/relationships/image" Target="../media/image113.wmf"/><Relationship Id="rId23" Type="http://schemas.openxmlformats.org/officeDocument/2006/relationships/image" Target="../media/image117.wmf"/><Relationship Id="rId10" Type="http://schemas.openxmlformats.org/officeDocument/2006/relationships/oleObject" Target="../embeddings/oleObject128.bin"/><Relationship Id="rId19" Type="http://schemas.openxmlformats.org/officeDocument/2006/relationships/image" Target="../media/image115.wmf"/><Relationship Id="rId4" Type="http://schemas.openxmlformats.org/officeDocument/2006/relationships/image" Target="../media/image104.emf"/><Relationship Id="rId9" Type="http://schemas.openxmlformats.org/officeDocument/2006/relationships/image" Target="../media/image110.wmf"/><Relationship Id="rId14" Type="http://schemas.openxmlformats.org/officeDocument/2006/relationships/oleObject" Target="../embeddings/oleObject130.bin"/><Relationship Id="rId22" Type="http://schemas.openxmlformats.org/officeDocument/2006/relationships/oleObject" Target="../embeddings/oleObject134.bin"/><Relationship Id="rId27" Type="http://schemas.openxmlformats.org/officeDocument/2006/relationships/image" Target="../media/image119.wmf"/></Relationships>
</file>

<file path=ppt/slides/_rels/slide14.xml.rels><?xml version="1.0" encoding="UTF-8" standalone="yes"?>
<Relationships xmlns="http://schemas.openxmlformats.org/package/2006/relationships"><Relationship Id="rId13" Type="http://schemas.openxmlformats.org/officeDocument/2006/relationships/image" Target="../media/image122.wmf"/><Relationship Id="rId18" Type="http://schemas.openxmlformats.org/officeDocument/2006/relationships/oleObject" Target="../embeddings/oleObject142.bin"/><Relationship Id="rId26" Type="http://schemas.openxmlformats.org/officeDocument/2006/relationships/oleObject" Target="../embeddings/oleObject146.bin"/><Relationship Id="rId21" Type="http://schemas.openxmlformats.org/officeDocument/2006/relationships/image" Target="../media/image126.wmf"/><Relationship Id="rId34" Type="http://schemas.openxmlformats.org/officeDocument/2006/relationships/oleObject" Target="../embeddings/oleObject150.bin"/><Relationship Id="rId7" Type="http://schemas.openxmlformats.org/officeDocument/2006/relationships/image" Target="../media/image120.wmf"/><Relationship Id="rId12" Type="http://schemas.openxmlformats.org/officeDocument/2006/relationships/oleObject" Target="../embeddings/oleObject139.bin"/><Relationship Id="rId17" Type="http://schemas.openxmlformats.org/officeDocument/2006/relationships/image" Target="../media/image124.wmf"/><Relationship Id="rId25" Type="http://schemas.openxmlformats.org/officeDocument/2006/relationships/image" Target="../media/image128.wmf"/><Relationship Id="rId33" Type="http://schemas.openxmlformats.org/officeDocument/2006/relationships/image" Target="../media/image132.wmf"/><Relationship Id="rId38" Type="http://schemas.openxmlformats.org/officeDocument/2006/relationships/image" Target="../media/image135.png"/><Relationship Id="rId2" Type="http://schemas.openxmlformats.org/officeDocument/2006/relationships/slideLayout" Target="../slideLayouts/slideLayout2.xml"/><Relationship Id="rId16" Type="http://schemas.openxmlformats.org/officeDocument/2006/relationships/oleObject" Target="../embeddings/oleObject141.bin"/><Relationship Id="rId20" Type="http://schemas.openxmlformats.org/officeDocument/2006/relationships/oleObject" Target="../embeddings/oleObject143.bin"/><Relationship Id="rId29" Type="http://schemas.openxmlformats.org/officeDocument/2006/relationships/image" Target="../media/image130.wmf"/><Relationship Id="rId1" Type="http://schemas.openxmlformats.org/officeDocument/2006/relationships/tags" Target="../tags/tag15.xml"/><Relationship Id="rId6" Type="http://schemas.openxmlformats.org/officeDocument/2006/relationships/oleObject" Target="../embeddings/oleObject137.bin"/><Relationship Id="rId11" Type="http://schemas.openxmlformats.org/officeDocument/2006/relationships/image" Target="../media/image121.wmf"/><Relationship Id="rId24" Type="http://schemas.openxmlformats.org/officeDocument/2006/relationships/oleObject" Target="../embeddings/oleObject145.bin"/><Relationship Id="rId32" Type="http://schemas.openxmlformats.org/officeDocument/2006/relationships/oleObject" Target="../embeddings/oleObject149.bin"/><Relationship Id="rId37" Type="http://schemas.openxmlformats.org/officeDocument/2006/relationships/image" Target="../media/image134.wmf"/><Relationship Id="rId5" Type="http://schemas.openxmlformats.org/officeDocument/2006/relationships/image" Target="../media/image116.wmf"/><Relationship Id="rId15" Type="http://schemas.openxmlformats.org/officeDocument/2006/relationships/image" Target="../media/image123.wmf"/><Relationship Id="rId23" Type="http://schemas.openxmlformats.org/officeDocument/2006/relationships/image" Target="../media/image127.wmf"/><Relationship Id="rId28" Type="http://schemas.openxmlformats.org/officeDocument/2006/relationships/oleObject" Target="../embeddings/oleObject147.bin"/><Relationship Id="rId36" Type="http://schemas.openxmlformats.org/officeDocument/2006/relationships/oleObject" Target="../embeddings/oleObject151.bin"/><Relationship Id="rId10" Type="http://schemas.openxmlformats.org/officeDocument/2006/relationships/oleObject" Target="../embeddings/oleObject138.bin"/><Relationship Id="rId19" Type="http://schemas.openxmlformats.org/officeDocument/2006/relationships/image" Target="../media/image125.wmf"/><Relationship Id="rId31" Type="http://schemas.openxmlformats.org/officeDocument/2006/relationships/image" Target="../media/image131.wmf"/><Relationship Id="rId4" Type="http://schemas.openxmlformats.org/officeDocument/2006/relationships/oleObject" Target="../embeddings/oleObject133.bin"/><Relationship Id="rId9" Type="http://schemas.openxmlformats.org/officeDocument/2006/relationships/image" Target="../media/image119.wmf"/><Relationship Id="rId14" Type="http://schemas.openxmlformats.org/officeDocument/2006/relationships/oleObject" Target="../embeddings/oleObject140.bin"/><Relationship Id="rId22" Type="http://schemas.openxmlformats.org/officeDocument/2006/relationships/oleObject" Target="../embeddings/oleObject144.bin"/><Relationship Id="rId27" Type="http://schemas.openxmlformats.org/officeDocument/2006/relationships/image" Target="../media/image129.wmf"/><Relationship Id="rId30" Type="http://schemas.openxmlformats.org/officeDocument/2006/relationships/oleObject" Target="../embeddings/oleObject148.bin"/><Relationship Id="rId35" Type="http://schemas.openxmlformats.org/officeDocument/2006/relationships/image" Target="../media/image133.wmf"/><Relationship Id="rId8" Type="http://schemas.openxmlformats.org/officeDocument/2006/relationships/oleObject" Target="../embeddings/oleObject136.bin"/><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9.wmf"/><Relationship Id="rId18" Type="http://schemas.openxmlformats.org/officeDocument/2006/relationships/oleObject" Target="../embeddings/oleObject159.bin"/><Relationship Id="rId3" Type="http://schemas.openxmlformats.org/officeDocument/2006/relationships/notesSlide" Target="../notesSlides/notesSlide15.xml"/><Relationship Id="rId21" Type="http://schemas.openxmlformats.org/officeDocument/2006/relationships/image" Target="../media/image143.wmf"/><Relationship Id="rId7" Type="http://schemas.openxmlformats.org/officeDocument/2006/relationships/oleObject" Target="../embeddings/oleObject153.bin"/><Relationship Id="rId12" Type="http://schemas.openxmlformats.org/officeDocument/2006/relationships/oleObject" Target="../embeddings/oleObject156.bin"/><Relationship Id="rId17" Type="http://schemas.openxmlformats.org/officeDocument/2006/relationships/image" Target="../media/image141.wmf"/><Relationship Id="rId2" Type="http://schemas.openxmlformats.org/officeDocument/2006/relationships/slideLayout" Target="../slideLayouts/slideLayout2.xml"/><Relationship Id="rId16" Type="http://schemas.openxmlformats.org/officeDocument/2006/relationships/oleObject" Target="../embeddings/oleObject158.bin"/><Relationship Id="rId20" Type="http://schemas.openxmlformats.org/officeDocument/2006/relationships/oleObject" Target="../embeddings/oleObject160.bin"/><Relationship Id="rId1" Type="http://schemas.openxmlformats.org/officeDocument/2006/relationships/tags" Target="../tags/tag16.xml"/><Relationship Id="rId6" Type="http://schemas.openxmlformats.org/officeDocument/2006/relationships/image" Target="../media/image136.wmf"/><Relationship Id="rId11" Type="http://schemas.openxmlformats.org/officeDocument/2006/relationships/image" Target="../media/image138.wmf"/><Relationship Id="rId5" Type="http://schemas.openxmlformats.org/officeDocument/2006/relationships/oleObject" Target="../embeddings/oleObject152.bin"/><Relationship Id="rId15" Type="http://schemas.openxmlformats.org/officeDocument/2006/relationships/image" Target="../media/image140.wmf"/><Relationship Id="rId10" Type="http://schemas.openxmlformats.org/officeDocument/2006/relationships/oleObject" Target="../embeddings/oleObject155.bin"/><Relationship Id="rId19" Type="http://schemas.openxmlformats.org/officeDocument/2006/relationships/image" Target="../media/image142.wmf"/><Relationship Id="rId4" Type="http://schemas.openxmlformats.org/officeDocument/2006/relationships/image" Target="../media/image105.emf"/><Relationship Id="rId9" Type="http://schemas.openxmlformats.org/officeDocument/2006/relationships/image" Target="../media/image137.wmf"/><Relationship Id="rId14" Type="http://schemas.openxmlformats.org/officeDocument/2006/relationships/oleObject" Target="../embeddings/oleObject15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45.wmf"/><Relationship Id="rId18" Type="http://schemas.openxmlformats.org/officeDocument/2006/relationships/oleObject" Target="../embeddings/oleObject165.bin"/><Relationship Id="rId26" Type="http://schemas.openxmlformats.org/officeDocument/2006/relationships/oleObject" Target="../embeddings/oleObject169.bin"/><Relationship Id="rId3" Type="http://schemas.openxmlformats.org/officeDocument/2006/relationships/notesSlide" Target="../notesSlides/notesSlide16.xml"/><Relationship Id="rId21" Type="http://schemas.openxmlformats.org/officeDocument/2006/relationships/image" Target="../media/image149.wmf"/><Relationship Id="rId7" Type="http://schemas.openxmlformats.org/officeDocument/2006/relationships/image" Target="../media/image142.wmf"/><Relationship Id="rId12" Type="http://schemas.openxmlformats.org/officeDocument/2006/relationships/oleObject" Target="../embeddings/oleObject162.bin"/><Relationship Id="rId17" Type="http://schemas.openxmlformats.org/officeDocument/2006/relationships/image" Target="../media/image147.wmf"/><Relationship Id="rId25" Type="http://schemas.openxmlformats.org/officeDocument/2006/relationships/image" Target="../media/image151.wmf"/><Relationship Id="rId2" Type="http://schemas.openxmlformats.org/officeDocument/2006/relationships/slideLayout" Target="../slideLayouts/slideLayout2.xml"/><Relationship Id="rId16" Type="http://schemas.openxmlformats.org/officeDocument/2006/relationships/oleObject" Target="../embeddings/oleObject164.bin"/><Relationship Id="rId20" Type="http://schemas.openxmlformats.org/officeDocument/2006/relationships/oleObject" Target="../embeddings/oleObject166.bin"/><Relationship Id="rId29" Type="http://schemas.openxmlformats.org/officeDocument/2006/relationships/image" Target="../media/image153.wmf"/><Relationship Id="rId1" Type="http://schemas.openxmlformats.org/officeDocument/2006/relationships/tags" Target="../tags/tag17.xml"/><Relationship Id="rId6" Type="http://schemas.openxmlformats.org/officeDocument/2006/relationships/oleObject" Target="../embeddings/oleObject159.bin"/><Relationship Id="rId11" Type="http://schemas.openxmlformats.org/officeDocument/2006/relationships/image" Target="../media/image144.wmf"/><Relationship Id="rId24" Type="http://schemas.openxmlformats.org/officeDocument/2006/relationships/oleObject" Target="../embeddings/oleObject168.bin"/><Relationship Id="rId5" Type="http://schemas.openxmlformats.org/officeDocument/2006/relationships/image" Target="../media/image141.wmf"/><Relationship Id="rId15" Type="http://schemas.openxmlformats.org/officeDocument/2006/relationships/image" Target="../media/image146.wmf"/><Relationship Id="rId23" Type="http://schemas.openxmlformats.org/officeDocument/2006/relationships/image" Target="../media/image150.wmf"/><Relationship Id="rId28" Type="http://schemas.openxmlformats.org/officeDocument/2006/relationships/oleObject" Target="../embeddings/oleObject170.bin"/><Relationship Id="rId10" Type="http://schemas.openxmlformats.org/officeDocument/2006/relationships/oleObject" Target="../embeddings/oleObject161.bin"/><Relationship Id="rId19" Type="http://schemas.openxmlformats.org/officeDocument/2006/relationships/image" Target="../media/image148.wmf"/><Relationship Id="rId4" Type="http://schemas.openxmlformats.org/officeDocument/2006/relationships/oleObject" Target="../embeddings/oleObject158.bin"/><Relationship Id="rId9" Type="http://schemas.openxmlformats.org/officeDocument/2006/relationships/image" Target="../media/image143.wmf"/><Relationship Id="rId14" Type="http://schemas.openxmlformats.org/officeDocument/2006/relationships/oleObject" Target="../embeddings/oleObject163.bin"/><Relationship Id="rId22" Type="http://schemas.openxmlformats.org/officeDocument/2006/relationships/oleObject" Target="../embeddings/oleObject167.bin"/><Relationship Id="rId27" Type="http://schemas.openxmlformats.org/officeDocument/2006/relationships/image" Target="../media/image152.wmf"/><Relationship Id="rId30" Type="http://schemas.openxmlformats.org/officeDocument/2006/relationships/image" Target="../media/image154.png"/></Relationships>
</file>

<file path=ppt/slides/_rels/slide17.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175.bin"/><Relationship Id="rId18" Type="http://schemas.openxmlformats.org/officeDocument/2006/relationships/image" Target="../media/image161.wmf"/><Relationship Id="rId3" Type="http://schemas.openxmlformats.org/officeDocument/2006/relationships/notesSlide" Target="../notesSlides/notesSlide17.xml"/><Relationship Id="rId7" Type="http://schemas.openxmlformats.org/officeDocument/2006/relationships/oleObject" Target="../embeddings/oleObject172.bin"/><Relationship Id="rId12" Type="http://schemas.openxmlformats.org/officeDocument/2006/relationships/image" Target="../media/image158.wmf"/><Relationship Id="rId17" Type="http://schemas.openxmlformats.org/officeDocument/2006/relationships/oleObject" Target="../embeddings/oleObject177.bin"/><Relationship Id="rId2" Type="http://schemas.openxmlformats.org/officeDocument/2006/relationships/slideLayout" Target="../slideLayouts/slideLayout2.xml"/><Relationship Id="rId16" Type="http://schemas.openxmlformats.org/officeDocument/2006/relationships/image" Target="../media/image160.wmf"/><Relationship Id="rId20" Type="http://schemas.openxmlformats.org/officeDocument/2006/relationships/image" Target="../media/image162.wmf"/><Relationship Id="rId1" Type="http://schemas.openxmlformats.org/officeDocument/2006/relationships/tags" Target="../tags/tag18.xml"/><Relationship Id="rId6" Type="http://schemas.openxmlformats.org/officeDocument/2006/relationships/image" Target="../media/image155.wmf"/><Relationship Id="rId11" Type="http://schemas.openxmlformats.org/officeDocument/2006/relationships/oleObject" Target="../embeddings/oleObject174.bin"/><Relationship Id="rId5" Type="http://schemas.openxmlformats.org/officeDocument/2006/relationships/oleObject" Target="../embeddings/oleObject171.bin"/><Relationship Id="rId15" Type="http://schemas.openxmlformats.org/officeDocument/2006/relationships/oleObject" Target="../embeddings/oleObject176.bin"/><Relationship Id="rId10" Type="http://schemas.openxmlformats.org/officeDocument/2006/relationships/image" Target="../media/image157.wmf"/><Relationship Id="rId19" Type="http://schemas.openxmlformats.org/officeDocument/2006/relationships/oleObject" Target="../embeddings/oleObject178.bin"/><Relationship Id="rId4" Type="http://schemas.openxmlformats.org/officeDocument/2006/relationships/image" Target="../media/image106.emf"/><Relationship Id="rId9" Type="http://schemas.openxmlformats.org/officeDocument/2006/relationships/oleObject" Target="../embeddings/oleObject173.bin"/><Relationship Id="rId14" Type="http://schemas.openxmlformats.org/officeDocument/2006/relationships/image" Target="../media/image159.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65.wmf"/><Relationship Id="rId18" Type="http://schemas.openxmlformats.org/officeDocument/2006/relationships/oleObject" Target="../embeddings/oleObject184.bin"/><Relationship Id="rId3" Type="http://schemas.openxmlformats.org/officeDocument/2006/relationships/notesSlide" Target="../notesSlides/notesSlide18.xml"/><Relationship Id="rId21" Type="http://schemas.openxmlformats.org/officeDocument/2006/relationships/image" Target="../media/image169.wmf"/><Relationship Id="rId7" Type="http://schemas.openxmlformats.org/officeDocument/2006/relationships/image" Target="../media/image162.wmf"/><Relationship Id="rId12" Type="http://schemas.openxmlformats.org/officeDocument/2006/relationships/oleObject" Target="../embeddings/oleObject181.bin"/><Relationship Id="rId17" Type="http://schemas.openxmlformats.org/officeDocument/2006/relationships/image" Target="../media/image167.wmf"/><Relationship Id="rId2" Type="http://schemas.openxmlformats.org/officeDocument/2006/relationships/slideLayout" Target="../slideLayouts/slideLayout2.xml"/><Relationship Id="rId16" Type="http://schemas.openxmlformats.org/officeDocument/2006/relationships/oleObject" Target="../embeddings/oleObject183.bin"/><Relationship Id="rId20" Type="http://schemas.openxmlformats.org/officeDocument/2006/relationships/oleObject" Target="../embeddings/oleObject185.bin"/><Relationship Id="rId1" Type="http://schemas.openxmlformats.org/officeDocument/2006/relationships/tags" Target="../tags/tag19.xml"/><Relationship Id="rId6" Type="http://schemas.openxmlformats.org/officeDocument/2006/relationships/oleObject" Target="../embeddings/oleObject178.bin"/><Relationship Id="rId11" Type="http://schemas.openxmlformats.org/officeDocument/2006/relationships/image" Target="../media/image164.wmf"/><Relationship Id="rId5" Type="http://schemas.openxmlformats.org/officeDocument/2006/relationships/image" Target="../media/image161.wmf"/><Relationship Id="rId15" Type="http://schemas.openxmlformats.org/officeDocument/2006/relationships/image" Target="../media/image166.wmf"/><Relationship Id="rId10" Type="http://schemas.openxmlformats.org/officeDocument/2006/relationships/oleObject" Target="../embeddings/oleObject180.bin"/><Relationship Id="rId19" Type="http://schemas.openxmlformats.org/officeDocument/2006/relationships/image" Target="../media/image168.wmf"/><Relationship Id="rId4" Type="http://schemas.openxmlformats.org/officeDocument/2006/relationships/oleObject" Target="../embeddings/oleObject177.bin"/><Relationship Id="rId9" Type="http://schemas.openxmlformats.org/officeDocument/2006/relationships/image" Target="../media/image163.wmf"/><Relationship Id="rId14" Type="http://schemas.openxmlformats.org/officeDocument/2006/relationships/oleObject" Target="../embeddings/oleObject18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oleObject" Target="../embeddings/oleObject190.bin"/><Relationship Id="rId18" Type="http://schemas.openxmlformats.org/officeDocument/2006/relationships/image" Target="../media/image175.wmf"/><Relationship Id="rId3" Type="http://schemas.openxmlformats.org/officeDocument/2006/relationships/notesSlide" Target="../notesSlides/notesSlide19.xml"/><Relationship Id="rId7" Type="http://schemas.openxmlformats.org/officeDocument/2006/relationships/image" Target="../media/image170.wmf"/><Relationship Id="rId12" Type="http://schemas.openxmlformats.org/officeDocument/2006/relationships/image" Target="../media/image172.wmf"/><Relationship Id="rId17" Type="http://schemas.openxmlformats.org/officeDocument/2006/relationships/oleObject" Target="../embeddings/oleObject192.bin"/><Relationship Id="rId2" Type="http://schemas.openxmlformats.org/officeDocument/2006/relationships/slideLayout" Target="../slideLayouts/slideLayout2.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tags" Target="../tags/tag20.xml"/><Relationship Id="rId6" Type="http://schemas.openxmlformats.org/officeDocument/2006/relationships/oleObject" Target="../embeddings/oleObject186.bin"/><Relationship Id="rId11" Type="http://schemas.openxmlformats.org/officeDocument/2006/relationships/oleObject" Target="../embeddings/oleObject189.bin"/><Relationship Id="rId5" Type="http://schemas.openxmlformats.org/officeDocument/2006/relationships/image" Target="../media/image108.emf"/><Relationship Id="rId15" Type="http://schemas.openxmlformats.org/officeDocument/2006/relationships/oleObject" Target="../embeddings/oleObject191.bin"/><Relationship Id="rId10" Type="http://schemas.openxmlformats.org/officeDocument/2006/relationships/image" Target="../media/image171.wmf"/><Relationship Id="rId19" Type="http://schemas.openxmlformats.org/officeDocument/2006/relationships/oleObject" Target="../embeddings/oleObject193.bin"/><Relationship Id="rId4" Type="http://schemas.openxmlformats.org/officeDocument/2006/relationships/image" Target="../media/image107.emf"/><Relationship Id="rId9" Type="http://schemas.openxmlformats.org/officeDocument/2006/relationships/oleObject" Target="../embeddings/oleObject188.bin"/><Relationship Id="rId14" Type="http://schemas.openxmlformats.org/officeDocument/2006/relationships/image" Target="../media/image173.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2.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179.wmf"/><Relationship Id="rId18" Type="http://schemas.openxmlformats.org/officeDocument/2006/relationships/oleObject" Target="../embeddings/oleObject199.bin"/><Relationship Id="rId3" Type="http://schemas.openxmlformats.org/officeDocument/2006/relationships/notesSlide" Target="../notesSlides/notesSlide20.xml"/><Relationship Id="rId21" Type="http://schemas.openxmlformats.org/officeDocument/2006/relationships/image" Target="../media/image183.wmf"/><Relationship Id="rId7" Type="http://schemas.openxmlformats.org/officeDocument/2006/relationships/image" Target="../media/image176.wmf"/><Relationship Id="rId12" Type="http://schemas.openxmlformats.org/officeDocument/2006/relationships/oleObject" Target="../embeddings/oleObject196.bin"/><Relationship Id="rId17" Type="http://schemas.openxmlformats.org/officeDocument/2006/relationships/image" Target="../media/image181.wmf"/><Relationship Id="rId2" Type="http://schemas.openxmlformats.org/officeDocument/2006/relationships/slideLayout" Target="../slideLayouts/slideLayout2.xml"/><Relationship Id="rId16" Type="http://schemas.openxmlformats.org/officeDocument/2006/relationships/oleObject" Target="../embeddings/oleObject198.bin"/><Relationship Id="rId20" Type="http://schemas.openxmlformats.org/officeDocument/2006/relationships/oleObject" Target="../embeddings/oleObject200.bin"/><Relationship Id="rId1" Type="http://schemas.openxmlformats.org/officeDocument/2006/relationships/tags" Target="../tags/tag21.xml"/><Relationship Id="rId6" Type="http://schemas.openxmlformats.org/officeDocument/2006/relationships/oleObject" Target="../embeddings/oleObject193.bin"/><Relationship Id="rId11" Type="http://schemas.openxmlformats.org/officeDocument/2006/relationships/image" Target="../media/image178.wmf"/><Relationship Id="rId5" Type="http://schemas.openxmlformats.org/officeDocument/2006/relationships/image" Target="../media/image175.wmf"/><Relationship Id="rId15" Type="http://schemas.openxmlformats.org/officeDocument/2006/relationships/image" Target="../media/image180.wmf"/><Relationship Id="rId23" Type="http://schemas.openxmlformats.org/officeDocument/2006/relationships/image" Target="../media/image184.wmf"/><Relationship Id="rId10" Type="http://schemas.openxmlformats.org/officeDocument/2006/relationships/oleObject" Target="../embeddings/oleObject195.bin"/><Relationship Id="rId19" Type="http://schemas.openxmlformats.org/officeDocument/2006/relationships/image" Target="../media/image182.wmf"/><Relationship Id="rId4" Type="http://schemas.openxmlformats.org/officeDocument/2006/relationships/oleObject" Target="../embeddings/oleObject192.bin"/><Relationship Id="rId9" Type="http://schemas.openxmlformats.org/officeDocument/2006/relationships/image" Target="../media/image177.wmf"/><Relationship Id="rId14" Type="http://schemas.openxmlformats.org/officeDocument/2006/relationships/oleObject" Target="../embeddings/oleObject197.bin"/><Relationship Id="rId22" Type="http://schemas.openxmlformats.org/officeDocument/2006/relationships/oleObject" Target="../embeddings/oleObject20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2.bin"/><Relationship Id="rId13" Type="http://schemas.openxmlformats.org/officeDocument/2006/relationships/image" Target="../media/image191.wmf"/><Relationship Id="rId18" Type="http://schemas.openxmlformats.org/officeDocument/2006/relationships/oleObject" Target="../embeddings/oleObject207.bin"/><Relationship Id="rId3" Type="http://schemas.openxmlformats.org/officeDocument/2006/relationships/notesSlide" Target="../notesSlides/notesSlide21.xml"/><Relationship Id="rId21" Type="http://schemas.openxmlformats.org/officeDocument/2006/relationships/image" Target="../media/image195.wmf"/><Relationship Id="rId7" Type="http://schemas.openxmlformats.org/officeDocument/2006/relationships/image" Target="../media/image188.emf"/><Relationship Id="rId12" Type="http://schemas.openxmlformats.org/officeDocument/2006/relationships/oleObject" Target="../embeddings/oleObject204.bin"/><Relationship Id="rId17" Type="http://schemas.openxmlformats.org/officeDocument/2006/relationships/image" Target="../media/image193.wmf"/><Relationship Id="rId25" Type="http://schemas.openxmlformats.org/officeDocument/2006/relationships/image" Target="../media/image197.wmf"/><Relationship Id="rId2" Type="http://schemas.openxmlformats.org/officeDocument/2006/relationships/slideLayout" Target="../slideLayouts/slideLayout2.xml"/><Relationship Id="rId16" Type="http://schemas.openxmlformats.org/officeDocument/2006/relationships/oleObject" Target="../embeddings/oleObject206.bin"/><Relationship Id="rId20" Type="http://schemas.openxmlformats.org/officeDocument/2006/relationships/oleObject" Target="../embeddings/oleObject208.bin"/><Relationship Id="rId1" Type="http://schemas.openxmlformats.org/officeDocument/2006/relationships/tags" Target="../tags/tag22.xml"/><Relationship Id="rId6" Type="http://schemas.openxmlformats.org/officeDocument/2006/relationships/image" Target="../media/image187.emf"/><Relationship Id="rId11" Type="http://schemas.openxmlformats.org/officeDocument/2006/relationships/image" Target="../media/image190.wmf"/><Relationship Id="rId24" Type="http://schemas.openxmlformats.org/officeDocument/2006/relationships/oleObject" Target="../embeddings/oleObject210.bin"/><Relationship Id="rId5" Type="http://schemas.openxmlformats.org/officeDocument/2006/relationships/image" Target="../media/image186.emf"/><Relationship Id="rId15" Type="http://schemas.openxmlformats.org/officeDocument/2006/relationships/image" Target="../media/image192.wmf"/><Relationship Id="rId23" Type="http://schemas.openxmlformats.org/officeDocument/2006/relationships/image" Target="../media/image196.wmf"/><Relationship Id="rId10" Type="http://schemas.openxmlformats.org/officeDocument/2006/relationships/oleObject" Target="../embeddings/oleObject203.bin"/><Relationship Id="rId19" Type="http://schemas.openxmlformats.org/officeDocument/2006/relationships/image" Target="../media/image194.wmf"/><Relationship Id="rId4" Type="http://schemas.openxmlformats.org/officeDocument/2006/relationships/image" Target="../media/image185.emf"/><Relationship Id="rId9" Type="http://schemas.openxmlformats.org/officeDocument/2006/relationships/image" Target="../media/image189.wmf"/><Relationship Id="rId14" Type="http://schemas.openxmlformats.org/officeDocument/2006/relationships/oleObject" Target="../embeddings/oleObject205.bin"/><Relationship Id="rId22" Type="http://schemas.openxmlformats.org/officeDocument/2006/relationships/oleObject" Target="../embeddings/oleObject20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199.wmf"/><Relationship Id="rId18" Type="http://schemas.openxmlformats.org/officeDocument/2006/relationships/oleObject" Target="../embeddings/oleObject215.bin"/><Relationship Id="rId3" Type="http://schemas.openxmlformats.org/officeDocument/2006/relationships/notesSlide" Target="../notesSlides/notesSlide22.xml"/><Relationship Id="rId21" Type="http://schemas.openxmlformats.org/officeDocument/2006/relationships/image" Target="../media/image203.wmf"/><Relationship Id="rId7" Type="http://schemas.openxmlformats.org/officeDocument/2006/relationships/image" Target="../media/image196.wmf"/><Relationship Id="rId12" Type="http://schemas.openxmlformats.org/officeDocument/2006/relationships/oleObject" Target="../embeddings/oleObject212.bin"/><Relationship Id="rId17" Type="http://schemas.openxmlformats.org/officeDocument/2006/relationships/image" Target="../media/image201.wmf"/><Relationship Id="rId2" Type="http://schemas.openxmlformats.org/officeDocument/2006/relationships/slideLayout" Target="../slideLayouts/slideLayout2.xml"/><Relationship Id="rId16" Type="http://schemas.openxmlformats.org/officeDocument/2006/relationships/oleObject" Target="../embeddings/oleObject214.bin"/><Relationship Id="rId20" Type="http://schemas.openxmlformats.org/officeDocument/2006/relationships/oleObject" Target="../embeddings/oleObject216.bin"/><Relationship Id="rId1" Type="http://schemas.openxmlformats.org/officeDocument/2006/relationships/tags" Target="../tags/tag23.xml"/><Relationship Id="rId6" Type="http://schemas.openxmlformats.org/officeDocument/2006/relationships/oleObject" Target="../embeddings/oleObject209.bin"/><Relationship Id="rId11" Type="http://schemas.openxmlformats.org/officeDocument/2006/relationships/image" Target="../media/image198.wmf"/><Relationship Id="rId5" Type="http://schemas.openxmlformats.org/officeDocument/2006/relationships/image" Target="../media/image195.wmf"/><Relationship Id="rId15" Type="http://schemas.openxmlformats.org/officeDocument/2006/relationships/image" Target="../media/image200.wmf"/><Relationship Id="rId23" Type="http://schemas.openxmlformats.org/officeDocument/2006/relationships/image" Target="../media/image204.wmf"/><Relationship Id="rId10" Type="http://schemas.openxmlformats.org/officeDocument/2006/relationships/oleObject" Target="../embeddings/oleObject211.bin"/><Relationship Id="rId19" Type="http://schemas.openxmlformats.org/officeDocument/2006/relationships/image" Target="../media/image202.wmf"/><Relationship Id="rId4" Type="http://schemas.openxmlformats.org/officeDocument/2006/relationships/oleObject" Target="../embeddings/oleObject208.bin"/><Relationship Id="rId9" Type="http://schemas.openxmlformats.org/officeDocument/2006/relationships/image" Target="../media/image197.wmf"/><Relationship Id="rId14" Type="http://schemas.openxmlformats.org/officeDocument/2006/relationships/oleObject" Target="../embeddings/oleObject213.bin"/><Relationship Id="rId22" Type="http://schemas.openxmlformats.org/officeDocument/2006/relationships/oleObject" Target="../embeddings/oleObject21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8.bin"/><Relationship Id="rId13" Type="http://schemas.openxmlformats.org/officeDocument/2006/relationships/image" Target="../media/image210.wmf"/><Relationship Id="rId18" Type="http://schemas.openxmlformats.org/officeDocument/2006/relationships/oleObject" Target="../embeddings/oleObject223.bin"/><Relationship Id="rId3" Type="http://schemas.openxmlformats.org/officeDocument/2006/relationships/notesSlide" Target="../notesSlides/notesSlide23.xml"/><Relationship Id="rId21" Type="http://schemas.openxmlformats.org/officeDocument/2006/relationships/image" Target="../media/image214.wmf"/><Relationship Id="rId7" Type="http://schemas.openxmlformats.org/officeDocument/2006/relationships/image" Target="../media/image208.emf"/><Relationship Id="rId12" Type="http://schemas.openxmlformats.org/officeDocument/2006/relationships/oleObject" Target="../embeddings/oleObject220.bin"/><Relationship Id="rId17" Type="http://schemas.openxmlformats.org/officeDocument/2006/relationships/image" Target="../media/image212.wmf"/><Relationship Id="rId25" Type="http://schemas.openxmlformats.org/officeDocument/2006/relationships/image" Target="../media/image216.wmf"/><Relationship Id="rId2" Type="http://schemas.openxmlformats.org/officeDocument/2006/relationships/slideLayout" Target="../slideLayouts/slideLayout2.xml"/><Relationship Id="rId16" Type="http://schemas.openxmlformats.org/officeDocument/2006/relationships/oleObject" Target="../embeddings/oleObject222.bin"/><Relationship Id="rId20" Type="http://schemas.openxmlformats.org/officeDocument/2006/relationships/oleObject" Target="../embeddings/oleObject224.bin"/><Relationship Id="rId1" Type="http://schemas.openxmlformats.org/officeDocument/2006/relationships/tags" Target="../tags/tag24.xml"/><Relationship Id="rId6" Type="http://schemas.openxmlformats.org/officeDocument/2006/relationships/image" Target="../media/image207.emf"/><Relationship Id="rId11" Type="http://schemas.openxmlformats.org/officeDocument/2006/relationships/image" Target="../media/image209.wmf"/><Relationship Id="rId24" Type="http://schemas.openxmlformats.org/officeDocument/2006/relationships/oleObject" Target="../embeddings/oleObject226.bin"/><Relationship Id="rId5" Type="http://schemas.openxmlformats.org/officeDocument/2006/relationships/image" Target="../media/image206.emf"/><Relationship Id="rId15" Type="http://schemas.openxmlformats.org/officeDocument/2006/relationships/image" Target="../media/image211.wmf"/><Relationship Id="rId23" Type="http://schemas.openxmlformats.org/officeDocument/2006/relationships/image" Target="../media/image215.wmf"/><Relationship Id="rId10" Type="http://schemas.openxmlformats.org/officeDocument/2006/relationships/oleObject" Target="../embeddings/oleObject219.bin"/><Relationship Id="rId19" Type="http://schemas.openxmlformats.org/officeDocument/2006/relationships/image" Target="../media/image213.wmf"/><Relationship Id="rId4" Type="http://schemas.openxmlformats.org/officeDocument/2006/relationships/image" Target="../media/image205.emf"/><Relationship Id="rId9" Type="http://schemas.openxmlformats.org/officeDocument/2006/relationships/image" Target="../media/image189.wmf"/><Relationship Id="rId14" Type="http://schemas.openxmlformats.org/officeDocument/2006/relationships/oleObject" Target="../embeddings/oleObject221.bin"/><Relationship Id="rId22" Type="http://schemas.openxmlformats.org/officeDocument/2006/relationships/oleObject" Target="../embeddings/oleObject22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6.bin"/><Relationship Id="rId13" Type="http://schemas.openxmlformats.org/officeDocument/2006/relationships/image" Target="../media/image218.wmf"/><Relationship Id="rId18" Type="http://schemas.openxmlformats.org/officeDocument/2006/relationships/oleObject" Target="../embeddings/oleObject231.bin"/><Relationship Id="rId3" Type="http://schemas.openxmlformats.org/officeDocument/2006/relationships/notesSlide" Target="../notesSlides/notesSlide24.xml"/><Relationship Id="rId21" Type="http://schemas.openxmlformats.org/officeDocument/2006/relationships/image" Target="../media/image222.wmf"/><Relationship Id="rId7" Type="http://schemas.openxmlformats.org/officeDocument/2006/relationships/image" Target="../media/image215.wmf"/><Relationship Id="rId12" Type="http://schemas.openxmlformats.org/officeDocument/2006/relationships/oleObject" Target="../embeddings/oleObject228.bin"/><Relationship Id="rId17" Type="http://schemas.openxmlformats.org/officeDocument/2006/relationships/image" Target="../media/image220.wmf"/><Relationship Id="rId2" Type="http://schemas.openxmlformats.org/officeDocument/2006/relationships/slideLayout" Target="../slideLayouts/slideLayout2.xml"/><Relationship Id="rId16" Type="http://schemas.openxmlformats.org/officeDocument/2006/relationships/oleObject" Target="../embeddings/oleObject230.bin"/><Relationship Id="rId20" Type="http://schemas.openxmlformats.org/officeDocument/2006/relationships/oleObject" Target="../embeddings/oleObject232.bin"/><Relationship Id="rId1" Type="http://schemas.openxmlformats.org/officeDocument/2006/relationships/tags" Target="../tags/tag25.xml"/><Relationship Id="rId6" Type="http://schemas.openxmlformats.org/officeDocument/2006/relationships/oleObject" Target="../embeddings/oleObject225.bin"/><Relationship Id="rId11" Type="http://schemas.openxmlformats.org/officeDocument/2006/relationships/image" Target="../media/image217.wmf"/><Relationship Id="rId5" Type="http://schemas.openxmlformats.org/officeDocument/2006/relationships/image" Target="../media/image214.wmf"/><Relationship Id="rId15" Type="http://schemas.openxmlformats.org/officeDocument/2006/relationships/image" Target="../media/image219.wmf"/><Relationship Id="rId23" Type="http://schemas.openxmlformats.org/officeDocument/2006/relationships/image" Target="../media/image223.wmf"/><Relationship Id="rId10" Type="http://schemas.openxmlformats.org/officeDocument/2006/relationships/oleObject" Target="../embeddings/oleObject227.bin"/><Relationship Id="rId19" Type="http://schemas.openxmlformats.org/officeDocument/2006/relationships/image" Target="../media/image221.wmf"/><Relationship Id="rId4" Type="http://schemas.openxmlformats.org/officeDocument/2006/relationships/oleObject" Target="../embeddings/oleObject224.bin"/><Relationship Id="rId9" Type="http://schemas.openxmlformats.org/officeDocument/2006/relationships/image" Target="../media/image216.wmf"/><Relationship Id="rId14" Type="http://schemas.openxmlformats.org/officeDocument/2006/relationships/oleObject" Target="../embeddings/oleObject229.bin"/><Relationship Id="rId22" Type="http://schemas.openxmlformats.org/officeDocument/2006/relationships/oleObject" Target="../embeddings/oleObject23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image" Target="../media/image8.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8.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oleObject" Target="../embeddings/oleObject13.bin"/><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9.wmf"/><Relationship Id="rId1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6.wmf"/><Relationship Id="rId18" Type="http://schemas.openxmlformats.org/officeDocument/2006/relationships/oleObject" Target="../embeddings/oleObject21.bin"/><Relationship Id="rId3" Type="http://schemas.openxmlformats.org/officeDocument/2006/relationships/notesSlide" Target="../notesSlides/notesSlide4.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18.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tags" Target="../tags/tag5.xml"/><Relationship Id="rId6" Type="http://schemas.openxmlformats.org/officeDocument/2006/relationships/oleObject" Target="../embeddings/oleObject15.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7.bin"/><Relationship Id="rId19" Type="http://schemas.openxmlformats.org/officeDocument/2006/relationships/image" Target="../media/image19.wmf"/><Relationship Id="rId4" Type="http://schemas.openxmlformats.org/officeDocument/2006/relationships/oleObject" Target="../embeddings/oleObject14.bin"/><Relationship Id="rId9" Type="http://schemas.openxmlformats.org/officeDocument/2006/relationships/image" Target="../media/image14.wmf"/><Relationship Id="rId1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3" Type="http://schemas.openxmlformats.org/officeDocument/2006/relationships/image" Target="../media/image25.wmf"/><Relationship Id="rId18" Type="http://schemas.openxmlformats.org/officeDocument/2006/relationships/oleObject" Target="../embeddings/oleObject30.bin"/><Relationship Id="rId26" Type="http://schemas.openxmlformats.org/officeDocument/2006/relationships/oleObject" Target="../embeddings/oleObject34.bin"/><Relationship Id="rId3" Type="http://schemas.openxmlformats.org/officeDocument/2006/relationships/notesSlide" Target="../notesSlides/notesSlide6.xml"/><Relationship Id="rId21" Type="http://schemas.openxmlformats.org/officeDocument/2006/relationships/image" Target="../media/image29.wmf"/><Relationship Id="rId34" Type="http://schemas.openxmlformats.org/officeDocument/2006/relationships/oleObject" Target="../embeddings/oleObject38.bin"/><Relationship Id="rId7" Type="http://schemas.openxmlformats.org/officeDocument/2006/relationships/image" Target="../media/image22.wmf"/><Relationship Id="rId12" Type="http://schemas.openxmlformats.org/officeDocument/2006/relationships/oleObject" Target="../embeddings/oleObject27.bin"/><Relationship Id="rId17" Type="http://schemas.openxmlformats.org/officeDocument/2006/relationships/image" Target="../media/image27.wmf"/><Relationship Id="rId25" Type="http://schemas.openxmlformats.org/officeDocument/2006/relationships/image" Target="../media/image2.wmf"/><Relationship Id="rId33"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30.wmf"/><Relationship Id="rId1" Type="http://schemas.openxmlformats.org/officeDocument/2006/relationships/tags" Target="../tags/tag7.xml"/><Relationship Id="rId6" Type="http://schemas.openxmlformats.org/officeDocument/2006/relationships/oleObject" Target="../embeddings/oleObject24.bin"/><Relationship Id="rId11" Type="http://schemas.openxmlformats.org/officeDocument/2006/relationships/image" Target="../media/image24.wmf"/><Relationship Id="rId24" Type="http://schemas.openxmlformats.org/officeDocument/2006/relationships/oleObject" Target="../embeddings/oleObject33.bin"/><Relationship Id="rId32" Type="http://schemas.openxmlformats.org/officeDocument/2006/relationships/oleObject" Target="../embeddings/oleObject37.bin"/><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1.wmf"/><Relationship Id="rId28" Type="http://schemas.openxmlformats.org/officeDocument/2006/relationships/oleObject" Target="../embeddings/oleObject35.bin"/><Relationship Id="rId36" Type="http://schemas.openxmlformats.org/officeDocument/2006/relationships/image" Target="../media/image33.wmf"/><Relationship Id="rId10" Type="http://schemas.openxmlformats.org/officeDocument/2006/relationships/oleObject" Target="../embeddings/oleObject26.bin"/><Relationship Id="rId19" Type="http://schemas.openxmlformats.org/officeDocument/2006/relationships/image" Target="../media/image28.wmf"/><Relationship Id="rId31" Type="http://schemas.openxmlformats.org/officeDocument/2006/relationships/image" Target="../media/image31.wmf"/><Relationship Id="rId4" Type="http://schemas.openxmlformats.org/officeDocument/2006/relationships/oleObject" Target="../embeddings/oleObject23.bin"/><Relationship Id="rId9" Type="http://schemas.openxmlformats.org/officeDocument/2006/relationships/image" Target="../media/image23.wmf"/><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3.wmf"/><Relationship Id="rId30" Type="http://schemas.openxmlformats.org/officeDocument/2006/relationships/oleObject" Target="../embeddings/oleObject36.bin"/><Relationship Id="rId35" Type="http://schemas.openxmlformats.org/officeDocument/2006/relationships/oleObject" Target="../embeddings/oleObject39.bin"/><Relationship Id="rId8" Type="http://schemas.openxmlformats.org/officeDocument/2006/relationships/oleObject" Target="../embeddings/oleObject25.bin"/></Relationships>
</file>

<file path=ppt/slides/_rels/slide7.xml.rels><?xml version="1.0" encoding="UTF-8" standalone="yes"?>
<Relationships xmlns="http://schemas.openxmlformats.org/package/2006/relationships"><Relationship Id="rId26" Type="http://schemas.openxmlformats.org/officeDocument/2006/relationships/oleObject" Target="../embeddings/oleObject51.bin"/><Relationship Id="rId21" Type="http://schemas.openxmlformats.org/officeDocument/2006/relationships/image" Target="../media/image22.wmf"/><Relationship Id="rId42" Type="http://schemas.openxmlformats.org/officeDocument/2006/relationships/oleObject" Target="../embeddings/oleObject59.bin"/><Relationship Id="rId47" Type="http://schemas.openxmlformats.org/officeDocument/2006/relationships/oleObject" Target="../embeddings/oleObject62.bin"/><Relationship Id="rId63" Type="http://schemas.openxmlformats.org/officeDocument/2006/relationships/oleObject" Target="../embeddings/oleObject71.bin"/><Relationship Id="rId68" Type="http://schemas.openxmlformats.org/officeDocument/2006/relationships/image" Target="../media/image60.wmf"/><Relationship Id="rId16" Type="http://schemas.openxmlformats.org/officeDocument/2006/relationships/oleObject" Target="../embeddings/oleObject46.bin"/><Relationship Id="rId11" Type="http://schemas.openxmlformats.org/officeDocument/2006/relationships/image" Target="../media/image37.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46.wmf"/><Relationship Id="rId40" Type="http://schemas.openxmlformats.org/officeDocument/2006/relationships/oleObject" Target="../embeddings/oleObject58.bin"/><Relationship Id="rId45" Type="http://schemas.openxmlformats.org/officeDocument/2006/relationships/oleObject" Target="../embeddings/oleObject61.bin"/><Relationship Id="rId53" Type="http://schemas.openxmlformats.org/officeDocument/2006/relationships/image" Target="../media/image53.wmf"/><Relationship Id="rId58" Type="http://schemas.openxmlformats.org/officeDocument/2006/relationships/oleObject" Target="../embeddings/oleObject68.bin"/><Relationship Id="rId66" Type="http://schemas.openxmlformats.org/officeDocument/2006/relationships/image" Target="../media/image59.wmf"/><Relationship Id="rId74" Type="http://schemas.openxmlformats.org/officeDocument/2006/relationships/image" Target="../media/image63.wmf"/><Relationship Id="rId5" Type="http://schemas.openxmlformats.org/officeDocument/2006/relationships/image" Target="../media/image34.wmf"/><Relationship Id="rId61" Type="http://schemas.openxmlformats.org/officeDocument/2006/relationships/oleObject" Target="../embeddings/oleObject70.bin"/><Relationship Id="rId19" Type="http://schemas.openxmlformats.org/officeDocument/2006/relationships/image" Target="../media/image40.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23.wmf"/><Relationship Id="rId30" Type="http://schemas.openxmlformats.org/officeDocument/2006/relationships/oleObject" Target="../embeddings/oleObject53.bin"/><Relationship Id="rId35" Type="http://schemas.openxmlformats.org/officeDocument/2006/relationships/image" Target="../media/image45.wmf"/><Relationship Id="rId43" Type="http://schemas.openxmlformats.org/officeDocument/2006/relationships/image" Target="../media/image49.wmf"/><Relationship Id="rId48" Type="http://schemas.openxmlformats.org/officeDocument/2006/relationships/oleObject" Target="../embeddings/oleObject63.bin"/><Relationship Id="rId56" Type="http://schemas.openxmlformats.org/officeDocument/2006/relationships/oleObject" Target="../embeddings/oleObject67.bin"/><Relationship Id="rId64" Type="http://schemas.openxmlformats.org/officeDocument/2006/relationships/image" Target="../media/image58.wmf"/><Relationship Id="rId69" Type="http://schemas.openxmlformats.org/officeDocument/2006/relationships/oleObject" Target="../embeddings/oleObject74.bin"/><Relationship Id="rId77" Type="http://schemas.openxmlformats.org/officeDocument/2006/relationships/oleObject" Target="../embeddings/oleObject78.bin"/><Relationship Id="rId8" Type="http://schemas.openxmlformats.org/officeDocument/2006/relationships/oleObject" Target="../embeddings/oleObject42.bin"/><Relationship Id="rId51" Type="http://schemas.openxmlformats.org/officeDocument/2006/relationships/image" Target="../media/image52.wmf"/><Relationship Id="rId72" Type="http://schemas.openxmlformats.org/officeDocument/2006/relationships/image" Target="../media/image62.wmf"/><Relationship Id="rId3" Type="http://schemas.openxmlformats.org/officeDocument/2006/relationships/notesSlide" Target="../notesSlides/notesSlide7.xml"/><Relationship Id="rId12" Type="http://schemas.openxmlformats.org/officeDocument/2006/relationships/oleObject" Target="../embeddings/oleObject44.bin"/><Relationship Id="rId17" Type="http://schemas.openxmlformats.org/officeDocument/2006/relationships/image" Target="../media/image39.wmf"/><Relationship Id="rId25" Type="http://schemas.openxmlformats.org/officeDocument/2006/relationships/image" Target="../media/image41.wmf"/><Relationship Id="rId33" Type="http://schemas.openxmlformats.org/officeDocument/2006/relationships/image" Target="../media/image44.wmf"/><Relationship Id="rId38" Type="http://schemas.openxmlformats.org/officeDocument/2006/relationships/oleObject" Target="../embeddings/oleObject57.bin"/><Relationship Id="rId46" Type="http://schemas.openxmlformats.org/officeDocument/2006/relationships/image" Target="../media/image50.wmf"/><Relationship Id="rId59" Type="http://schemas.openxmlformats.org/officeDocument/2006/relationships/image" Target="../media/image56.wmf"/><Relationship Id="rId67" Type="http://schemas.openxmlformats.org/officeDocument/2006/relationships/oleObject" Target="../embeddings/oleObject73.bin"/><Relationship Id="rId20" Type="http://schemas.openxmlformats.org/officeDocument/2006/relationships/oleObject" Target="../embeddings/oleObject48.bin"/><Relationship Id="rId41" Type="http://schemas.openxmlformats.org/officeDocument/2006/relationships/image" Target="../media/image48.wmf"/><Relationship Id="rId54" Type="http://schemas.openxmlformats.org/officeDocument/2006/relationships/oleObject" Target="../embeddings/oleObject66.bin"/><Relationship Id="rId62" Type="http://schemas.openxmlformats.org/officeDocument/2006/relationships/image" Target="../media/image57.wmf"/><Relationship Id="rId70" Type="http://schemas.openxmlformats.org/officeDocument/2006/relationships/image" Target="../media/image61.wmf"/><Relationship Id="rId75" Type="http://schemas.openxmlformats.org/officeDocument/2006/relationships/oleObject" Target="../embeddings/oleObject77.bin"/><Relationship Id="rId1" Type="http://schemas.openxmlformats.org/officeDocument/2006/relationships/tags" Target="../tags/tag8.xml"/><Relationship Id="rId6" Type="http://schemas.openxmlformats.org/officeDocument/2006/relationships/oleObject" Target="../embeddings/oleObject41.bin"/><Relationship Id="rId15" Type="http://schemas.openxmlformats.org/officeDocument/2006/relationships/image" Target="../media/image21.wmf"/><Relationship Id="rId23" Type="http://schemas.openxmlformats.org/officeDocument/2006/relationships/image" Target="../media/image28.wmf"/><Relationship Id="rId28" Type="http://schemas.openxmlformats.org/officeDocument/2006/relationships/oleObject" Target="../embeddings/oleObject52.bin"/><Relationship Id="rId36" Type="http://schemas.openxmlformats.org/officeDocument/2006/relationships/oleObject" Target="../embeddings/oleObject56.bin"/><Relationship Id="rId49" Type="http://schemas.openxmlformats.org/officeDocument/2006/relationships/image" Target="../media/image51.wmf"/><Relationship Id="rId57" Type="http://schemas.openxmlformats.org/officeDocument/2006/relationships/image" Target="../media/image55.wmf"/><Relationship Id="rId10" Type="http://schemas.openxmlformats.org/officeDocument/2006/relationships/oleObject" Target="../embeddings/oleObject43.bin"/><Relationship Id="rId31" Type="http://schemas.openxmlformats.org/officeDocument/2006/relationships/image" Target="../media/image43.wmf"/><Relationship Id="rId44" Type="http://schemas.openxmlformats.org/officeDocument/2006/relationships/oleObject" Target="../embeddings/oleObject60.bin"/><Relationship Id="rId52" Type="http://schemas.openxmlformats.org/officeDocument/2006/relationships/oleObject" Target="../embeddings/oleObject65.bin"/><Relationship Id="rId60" Type="http://schemas.openxmlformats.org/officeDocument/2006/relationships/oleObject" Target="../embeddings/oleObject69.bin"/><Relationship Id="rId65" Type="http://schemas.openxmlformats.org/officeDocument/2006/relationships/oleObject" Target="../embeddings/oleObject72.bin"/><Relationship Id="rId73" Type="http://schemas.openxmlformats.org/officeDocument/2006/relationships/oleObject" Target="../embeddings/oleObject76.bin"/><Relationship Id="rId78" Type="http://schemas.openxmlformats.org/officeDocument/2006/relationships/image" Target="../media/image65.wmf"/><Relationship Id="rId4" Type="http://schemas.openxmlformats.org/officeDocument/2006/relationships/oleObject" Target="../embeddings/oleObject40.bin"/><Relationship Id="rId9" Type="http://schemas.openxmlformats.org/officeDocument/2006/relationships/image" Target="../media/image36.wmf"/><Relationship Id="rId13" Type="http://schemas.openxmlformats.org/officeDocument/2006/relationships/image" Target="../media/image38.wmf"/><Relationship Id="rId18" Type="http://schemas.openxmlformats.org/officeDocument/2006/relationships/oleObject" Target="../embeddings/oleObject47.bin"/><Relationship Id="rId39" Type="http://schemas.openxmlformats.org/officeDocument/2006/relationships/image" Target="../media/image47.wmf"/><Relationship Id="rId34" Type="http://schemas.openxmlformats.org/officeDocument/2006/relationships/oleObject" Target="../embeddings/oleObject55.bin"/><Relationship Id="rId50" Type="http://schemas.openxmlformats.org/officeDocument/2006/relationships/oleObject" Target="../embeddings/oleObject64.bin"/><Relationship Id="rId55" Type="http://schemas.openxmlformats.org/officeDocument/2006/relationships/image" Target="../media/image54.wmf"/><Relationship Id="rId76" Type="http://schemas.openxmlformats.org/officeDocument/2006/relationships/image" Target="../media/image64.wmf"/><Relationship Id="rId7" Type="http://schemas.openxmlformats.org/officeDocument/2006/relationships/image" Target="../media/image35.wmf"/><Relationship Id="rId71" Type="http://schemas.openxmlformats.org/officeDocument/2006/relationships/oleObject" Target="../embeddings/oleObject75.bin"/><Relationship Id="rId2" Type="http://schemas.openxmlformats.org/officeDocument/2006/relationships/slideLayout" Target="../slideLayouts/slideLayout6.xml"/><Relationship Id="rId29" Type="http://schemas.openxmlformats.org/officeDocument/2006/relationships/image" Target="../media/image42.wmf"/></Relationships>
</file>

<file path=ppt/slides/_rels/slide8.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82.bin"/><Relationship Id="rId18"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oleObject" Target="../embeddings/oleObject79.bin"/><Relationship Id="rId12" Type="http://schemas.openxmlformats.org/officeDocument/2006/relationships/image" Target="../media/image3.wmf"/><Relationship Id="rId17" Type="http://schemas.openxmlformats.org/officeDocument/2006/relationships/oleObject" Target="../embeddings/oleObject84.bin"/><Relationship Id="rId2" Type="http://schemas.openxmlformats.org/officeDocument/2006/relationships/slideLayout" Target="../slideLayouts/slideLayout4.xml"/><Relationship Id="rId16" Type="http://schemas.openxmlformats.org/officeDocument/2006/relationships/image" Target="../media/image5.wmf"/><Relationship Id="rId1" Type="http://schemas.openxmlformats.org/officeDocument/2006/relationships/tags" Target="../tags/tag9.xml"/><Relationship Id="rId6" Type="http://schemas.openxmlformats.org/officeDocument/2006/relationships/image" Target="../media/image68.jpeg"/><Relationship Id="rId11" Type="http://schemas.openxmlformats.org/officeDocument/2006/relationships/oleObject" Target="../embeddings/oleObject81.bin"/><Relationship Id="rId5" Type="http://schemas.openxmlformats.org/officeDocument/2006/relationships/image" Target="../media/image67.jpeg"/><Relationship Id="rId15" Type="http://schemas.openxmlformats.org/officeDocument/2006/relationships/oleObject" Target="../embeddings/oleObject83.bin"/><Relationship Id="rId10" Type="http://schemas.openxmlformats.org/officeDocument/2006/relationships/image" Target="../media/image2.wmf"/><Relationship Id="rId4" Type="http://schemas.openxmlformats.org/officeDocument/2006/relationships/image" Target="../media/image66.jpeg"/><Relationship Id="rId9" Type="http://schemas.openxmlformats.org/officeDocument/2006/relationships/oleObject" Target="../embeddings/oleObject80.bin"/><Relationship Id="rId14" Type="http://schemas.openxmlformats.org/officeDocument/2006/relationships/image" Target="../media/image4.wmf"/></Relationships>
</file>

<file path=ppt/slides/_rels/slide9.xml.rels><?xml version="1.0" encoding="UTF-8" standalone="yes"?>
<Relationships xmlns="http://schemas.openxmlformats.org/package/2006/relationships"><Relationship Id="rId13" Type="http://schemas.openxmlformats.org/officeDocument/2006/relationships/image" Target="../media/image72.wmf"/><Relationship Id="rId18" Type="http://schemas.openxmlformats.org/officeDocument/2006/relationships/oleObject" Target="../embeddings/oleObject92.bin"/><Relationship Id="rId26" Type="http://schemas.openxmlformats.org/officeDocument/2006/relationships/image" Target="../media/image76.wmf"/><Relationship Id="rId39" Type="http://schemas.openxmlformats.org/officeDocument/2006/relationships/oleObject" Target="../embeddings/oleObject103.bin"/><Relationship Id="rId21" Type="http://schemas.openxmlformats.org/officeDocument/2006/relationships/oleObject" Target="../embeddings/oleObject94.bin"/><Relationship Id="rId34" Type="http://schemas.openxmlformats.org/officeDocument/2006/relationships/image" Target="../media/image79.wmf"/><Relationship Id="rId42" Type="http://schemas.openxmlformats.org/officeDocument/2006/relationships/image" Target="../media/image83.wmf"/><Relationship Id="rId7" Type="http://schemas.openxmlformats.org/officeDocument/2006/relationships/image" Target="../media/image69.wmf"/><Relationship Id="rId2" Type="http://schemas.openxmlformats.org/officeDocument/2006/relationships/slideLayout" Target="../slideLayouts/slideLayout6.xml"/><Relationship Id="rId16" Type="http://schemas.openxmlformats.org/officeDocument/2006/relationships/oleObject" Target="../embeddings/oleObject91.bin"/><Relationship Id="rId20" Type="http://schemas.openxmlformats.org/officeDocument/2006/relationships/image" Target="../media/image22.wmf"/><Relationship Id="rId29" Type="http://schemas.openxmlformats.org/officeDocument/2006/relationships/oleObject" Target="../embeddings/oleObject98.bin"/><Relationship Id="rId41" Type="http://schemas.openxmlformats.org/officeDocument/2006/relationships/oleObject" Target="../embeddings/oleObject104.bin"/><Relationship Id="rId1" Type="http://schemas.openxmlformats.org/officeDocument/2006/relationships/tags" Target="../tags/tag10.xml"/><Relationship Id="rId6" Type="http://schemas.openxmlformats.org/officeDocument/2006/relationships/oleObject" Target="../embeddings/oleObject86.bin"/><Relationship Id="rId11" Type="http://schemas.openxmlformats.org/officeDocument/2006/relationships/image" Target="../media/image71.wmf"/><Relationship Id="rId24" Type="http://schemas.openxmlformats.org/officeDocument/2006/relationships/image" Target="../media/image75.wmf"/><Relationship Id="rId32" Type="http://schemas.openxmlformats.org/officeDocument/2006/relationships/image" Target="../media/image78.wmf"/><Relationship Id="rId37" Type="http://schemas.openxmlformats.org/officeDocument/2006/relationships/oleObject" Target="../embeddings/oleObject102.bin"/><Relationship Id="rId40" Type="http://schemas.openxmlformats.org/officeDocument/2006/relationships/image" Target="../media/image82.wmf"/><Relationship Id="rId5" Type="http://schemas.openxmlformats.org/officeDocument/2006/relationships/image" Target="../media/image34.wmf"/><Relationship Id="rId15" Type="http://schemas.openxmlformats.org/officeDocument/2006/relationships/image" Target="../media/image21.wmf"/><Relationship Id="rId23" Type="http://schemas.openxmlformats.org/officeDocument/2006/relationships/oleObject" Target="../embeddings/oleObject95.bin"/><Relationship Id="rId28" Type="http://schemas.openxmlformats.org/officeDocument/2006/relationships/image" Target="../media/image77.wmf"/><Relationship Id="rId36" Type="http://schemas.openxmlformats.org/officeDocument/2006/relationships/image" Target="../media/image80.wmf"/><Relationship Id="rId10" Type="http://schemas.openxmlformats.org/officeDocument/2006/relationships/oleObject" Target="../embeddings/oleObject88.bin"/><Relationship Id="rId19" Type="http://schemas.openxmlformats.org/officeDocument/2006/relationships/oleObject" Target="../embeddings/oleObject93.bin"/><Relationship Id="rId31" Type="http://schemas.openxmlformats.org/officeDocument/2006/relationships/oleObject" Target="../embeddings/oleObject99.bin"/><Relationship Id="rId4" Type="http://schemas.openxmlformats.org/officeDocument/2006/relationships/oleObject" Target="../embeddings/oleObject85.bin"/><Relationship Id="rId9" Type="http://schemas.openxmlformats.org/officeDocument/2006/relationships/image" Target="../media/image70.wmf"/><Relationship Id="rId14" Type="http://schemas.openxmlformats.org/officeDocument/2006/relationships/oleObject" Target="../embeddings/oleObject90.bin"/><Relationship Id="rId22" Type="http://schemas.openxmlformats.org/officeDocument/2006/relationships/image" Target="../media/image74.wmf"/><Relationship Id="rId27" Type="http://schemas.openxmlformats.org/officeDocument/2006/relationships/oleObject" Target="../embeddings/oleObject97.bin"/><Relationship Id="rId30" Type="http://schemas.openxmlformats.org/officeDocument/2006/relationships/image" Target="../media/image23.wmf"/><Relationship Id="rId35" Type="http://schemas.openxmlformats.org/officeDocument/2006/relationships/oleObject" Target="../embeddings/oleObject101.bin"/><Relationship Id="rId8" Type="http://schemas.openxmlformats.org/officeDocument/2006/relationships/oleObject" Target="../embeddings/oleObject87.bin"/><Relationship Id="rId3" Type="http://schemas.openxmlformats.org/officeDocument/2006/relationships/notesSlide" Target="../notesSlides/notesSlide9.xml"/><Relationship Id="rId12" Type="http://schemas.openxmlformats.org/officeDocument/2006/relationships/oleObject" Target="../embeddings/oleObject89.bin"/><Relationship Id="rId17" Type="http://schemas.openxmlformats.org/officeDocument/2006/relationships/image" Target="../media/image73.wmf"/><Relationship Id="rId25" Type="http://schemas.openxmlformats.org/officeDocument/2006/relationships/oleObject" Target="../embeddings/oleObject96.bin"/><Relationship Id="rId33" Type="http://schemas.openxmlformats.org/officeDocument/2006/relationships/oleObject" Target="../embeddings/oleObject100.bin"/><Relationship Id="rId38" Type="http://schemas.openxmlformats.org/officeDocument/2006/relationships/image" Target="../media/image8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C8A3-203B-41BD-80A6-CBFC135F0A55}"/>
              </a:ext>
            </a:extLst>
          </p:cNvPr>
          <p:cNvSpPr>
            <a:spLocks noGrp="1"/>
          </p:cNvSpPr>
          <p:nvPr>
            <p:ph type="ctrTitle"/>
          </p:nvPr>
        </p:nvSpPr>
        <p:spPr/>
        <p:txBody>
          <a:bodyPr>
            <a:normAutofit fontScale="90000"/>
          </a:bodyPr>
          <a:lstStyle/>
          <a:p>
            <a:r>
              <a:rPr lang="en-CA" dirty="0"/>
              <a:t>Section 1.6 Applications and Challenging Problems with Rational Functions:</a:t>
            </a:r>
          </a:p>
        </p:txBody>
      </p:sp>
    </p:spTree>
    <p:custDataLst>
      <p:tags r:id="rId1"/>
    </p:custDataLst>
    <p:extLst>
      <p:ext uri="{BB962C8B-B14F-4D97-AF65-F5344CB8AC3E}">
        <p14:creationId xmlns:p14="http://schemas.microsoft.com/office/powerpoint/2010/main" val="349513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31F1-1CC4-42A0-B9B6-86B2B1ADE571}"/>
              </a:ext>
            </a:extLst>
          </p:cNvPr>
          <p:cNvSpPr>
            <a:spLocks noGrp="1"/>
          </p:cNvSpPr>
          <p:nvPr>
            <p:ph type="title"/>
          </p:nvPr>
        </p:nvSpPr>
        <p:spPr>
          <a:xfrm>
            <a:off x="913650" y="289269"/>
            <a:ext cx="7581900" cy="582612"/>
          </a:xfrm>
        </p:spPr>
        <p:txBody>
          <a:bodyPr/>
          <a:lstStyle/>
          <a:p>
            <a:pPr>
              <a:defRPr/>
            </a:pPr>
            <a:r>
              <a:rPr lang="en-CA" sz="2300" dirty="0"/>
              <a:t>b) How fast must we fly to arrive within 9 hours?</a:t>
            </a:r>
          </a:p>
        </p:txBody>
      </p:sp>
      <p:graphicFrame>
        <p:nvGraphicFramePr>
          <p:cNvPr id="46082" name="Object 2">
            <a:extLst>
              <a:ext uri="{FF2B5EF4-FFF2-40B4-BE49-F238E27FC236}">
                <a16:creationId xmlns:a16="http://schemas.microsoft.com/office/drawing/2014/main" id="{51F66B8F-FB48-42B4-B3A7-9372BC4A3953}"/>
              </a:ext>
            </a:extLst>
          </p:cNvPr>
          <p:cNvGraphicFramePr>
            <a:graphicFrameLocks noChangeAspect="1"/>
          </p:cNvGraphicFramePr>
          <p:nvPr>
            <p:extLst>
              <p:ext uri="{D42A27DB-BD31-4B8C-83A1-F6EECF244321}">
                <p14:modId xmlns:p14="http://schemas.microsoft.com/office/powerpoint/2010/main" val="474423014"/>
              </p:ext>
            </p:extLst>
          </p:nvPr>
        </p:nvGraphicFramePr>
        <p:xfrm>
          <a:off x="3040901" y="1389407"/>
          <a:ext cx="504825" cy="352425"/>
        </p:xfrm>
        <a:graphic>
          <a:graphicData uri="http://schemas.openxmlformats.org/presentationml/2006/ole">
            <mc:AlternateContent xmlns:mc="http://schemas.openxmlformats.org/markup-compatibility/2006">
              <mc:Choice xmlns:v="urn:schemas-microsoft-com:vml" Requires="v">
                <p:oleObj name="Equation" r:id="rId4" imgW="253670" imgH="177569" progId="Equation.DSMT4">
                  <p:embed/>
                </p:oleObj>
              </mc:Choice>
              <mc:Fallback>
                <p:oleObj name="Equation" r:id="rId4" imgW="253670" imgH="177569" progId="Equation.DSMT4">
                  <p:embed/>
                  <p:pic>
                    <p:nvPicPr>
                      <p:cNvPr id="46082" name="Object 2">
                        <a:extLst>
                          <a:ext uri="{FF2B5EF4-FFF2-40B4-BE49-F238E27FC236}">
                            <a16:creationId xmlns:a16="http://schemas.microsoft.com/office/drawing/2014/main" id="{51F66B8F-FB48-42B4-B3A7-9372BC4A3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901" y="1389407"/>
                        <a:ext cx="5048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3">
            <a:extLst>
              <a:ext uri="{FF2B5EF4-FFF2-40B4-BE49-F238E27FC236}">
                <a16:creationId xmlns:a16="http://schemas.microsoft.com/office/drawing/2014/main" id="{223EFC0C-77BE-4ED2-BD4C-EA1C44B467E9}"/>
              </a:ext>
            </a:extLst>
          </p:cNvPr>
          <p:cNvGraphicFramePr>
            <a:graphicFrameLocks noChangeAspect="1"/>
          </p:cNvGraphicFramePr>
          <p:nvPr>
            <p:extLst>
              <p:ext uri="{D42A27DB-BD31-4B8C-83A1-F6EECF244321}">
                <p14:modId xmlns:p14="http://schemas.microsoft.com/office/powerpoint/2010/main" val="778088607"/>
              </p:ext>
            </p:extLst>
          </p:nvPr>
        </p:nvGraphicFramePr>
        <p:xfrm>
          <a:off x="3728288" y="1132231"/>
          <a:ext cx="1409700" cy="869950"/>
        </p:xfrm>
        <a:graphic>
          <a:graphicData uri="http://schemas.openxmlformats.org/presentationml/2006/ole">
            <mc:AlternateContent xmlns:mc="http://schemas.openxmlformats.org/markup-compatibility/2006">
              <mc:Choice xmlns:v="urn:schemas-microsoft-com:vml" Requires="v">
                <p:oleObj name="Equation" r:id="rId6" imgW="761669" imgH="469696" progId="Equation.DSMT4">
                  <p:embed/>
                </p:oleObj>
              </mc:Choice>
              <mc:Fallback>
                <p:oleObj name="Equation" r:id="rId6" imgW="761669" imgH="469696" progId="Equation.DSMT4">
                  <p:embed/>
                  <p:pic>
                    <p:nvPicPr>
                      <p:cNvPr id="46083" name="Object 3">
                        <a:extLst>
                          <a:ext uri="{FF2B5EF4-FFF2-40B4-BE49-F238E27FC236}">
                            <a16:creationId xmlns:a16="http://schemas.microsoft.com/office/drawing/2014/main" id="{223EFC0C-77BE-4ED2-BD4C-EA1C44B46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8288" y="1132231"/>
                        <a:ext cx="14097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4">
            <a:extLst>
              <a:ext uri="{FF2B5EF4-FFF2-40B4-BE49-F238E27FC236}">
                <a16:creationId xmlns:a16="http://schemas.microsoft.com/office/drawing/2014/main" id="{0B78A1AE-21A0-4562-915D-D43E9A97B2E3}"/>
              </a:ext>
            </a:extLst>
          </p:cNvPr>
          <p:cNvGraphicFramePr>
            <a:graphicFrameLocks noChangeAspect="1"/>
          </p:cNvGraphicFramePr>
          <p:nvPr>
            <p:extLst>
              <p:ext uri="{D42A27DB-BD31-4B8C-83A1-F6EECF244321}">
                <p14:modId xmlns:p14="http://schemas.microsoft.com/office/powerpoint/2010/main" val="4055443048"/>
              </p:ext>
            </p:extLst>
          </p:nvPr>
        </p:nvGraphicFramePr>
        <p:xfrm>
          <a:off x="5238000" y="1132232"/>
          <a:ext cx="1201738" cy="887413"/>
        </p:xfrm>
        <a:graphic>
          <a:graphicData uri="http://schemas.openxmlformats.org/presentationml/2006/ole">
            <mc:AlternateContent xmlns:mc="http://schemas.openxmlformats.org/markup-compatibility/2006">
              <mc:Choice xmlns:v="urn:schemas-microsoft-com:vml" Requires="v">
                <p:oleObj name="Equation" r:id="rId8" imgW="634725" imgH="469696" progId="Equation.DSMT4">
                  <p:embed/>
                </p:oleObj>
              </mc:Choice>
              <mc:Fallback>
                <p:oleObj name="Equation" r:id="rId8" imgW="634725" imgH="469696" progId="Equation.DSMT4">
                  <p:embed/>
                  <p:pic>
                    <p:nvPicPr>
                      <p:cNvPr id="46084" name="Object 4">
                        <a:extLst>
                          <a:ext uri="{FF2B5EF4-FFF2-40B4-BE49-F238E27FC236}">
                            <a16:creationId xmlns:a16="http://schemas.microsoft.com/office/drawing/2014/main" id="{0B78A1AE-21A0-4562-915D-D43E9A97B2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8000" y="1132232"/>
                        <a:ext cx="1201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D672BC59-B8C1-4CFF-98EF-AD5618ED29CC}"/>
              </a:ext>
            </a:extLst>
          </p:cNvPr>
          <p:cNvGraphicFramePr>
            <a:graphicFrameLocks noChangeAspect="1"/>
          </p:cNvGraphicFramePr>
          <p:nvPr>
            <p:extLst>
              <p:ext uri="{D42A27DB-BD31-4B8C-83A1-F6EECF244321}">
                <p14:modId xmlns:p14="http://schemas.microsoft.com/office/powerpoint/2010/main" val="895368862"/>
              </p:ext>
            </p:extLst>
          </p:nvPr>
        </p:nvGraphicFramePr>
        <p:xfrm>
          <a:off x="812051" y="2054570"/>
          <a:ext cx="6691313" cy="1006475"/>
        </p:xfrm>
        <a:graphic>
          <a:graphicData uri="http://schemas.openxmlformats.org/presentationml/2006/ole">
            <mc:AlternateContent xmlns:mc="http://schemas.openxmlformats.org/markup-compatibility/2006">
              <mc:Choice xmlns:v="urn:schemas-microsoft-com:vml" Requires="v">
                <p:oleObj name="Equation" r:id="rId10" imgW="3365500" imgH="508000" progId="Equation.DSMT4">
                  <p:embed/>
                </p:oleObj>
              </mc:Choice>
              <mc:Fallback>
                <p:oleObj name="Equation" r:id="rId10" imgW="3365500" imgH="508000" progId="Equation.DSMT4">
                  <p:embed/>
                  <p:pic>
                    <p:nvPicPr>
                      <p:cNvPr id="11" name="Object 6">
                        <a:extLst>
                          <a:ext uri="{FF2B5EF4-FFF2-40B4-BE49-F238E27FC236}">
                            <a16:creationId xmlns:a16="http://schemas.microsoft.com/office/drawing/2014/main" id="{D672BC59-B8C1-4CFF-98EF-AD5618ED29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051" y="2054570"/>
                        <a:ext cx="66913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DECBC651-393F-46D3-8775-FEF88C6C4728}"/>
              </a:ext>
            </a:extLst>
          </p:cNvPr>
          <p:cNvGraphicFramePr>
            <a:graphicFrameLocks noChangeAspect="1"/>
          </p:cNvGraphicFramePr>
          <p:nvPr>
            <p:extLst>
              <p:ext uri="{D42A27DB-BD31-4B8C-83A1-F6EECF244321}">
                <p14:modId xmlns:p14="http://schemas.microsoft.com/office/powerpoint/2010/main" val="3401514736"/>
              </p:ext>
            </p:extLst>
          </p:nvPr>
        </p:nvGraphicFramePr>
        <p:xfrm>
          <a:off x="875551" y="3232495"/>
          <a:ext cx="6538913" cy="503237"/>
        </p:xfrm>
        <a:graphic>
          <a:graphicData uri="http://schemas.openxmlformats.org/presentationml/2006/ole">
            <mc:AlternateContent xmlns:mc="http://schemas.openxmlformats.org/markup-compatibility/2006">
              <mc:Choice xmlns:v="urn:schemas-microsoft-com:vml" Requires="v">
                <p:oleObj name="Equation" r:id="rId12" imgW="3289300" imgH="254000" progId="Equation.DSMT4">
                  <p:embed/>
                </p:oleObj>
              </mc:Choice>
              <mc:Fallback>
                <p:oleObj name="Equation" r:id="rId12" imgW="3289300" imgH="254000" progId="Equation.DSMT4">
                  <p:embed/>
                  <p:pic>
                    <p:nvPicPr>
                      <p:cNvPr id="12" name="Object 7">
                        <a:extLst>
                          <a:ext uri="{FF2B5EF4-FFF2-40B4-BE49-F238E27FC236}">
                            <a16:creationId xmlns:a16="http://schemas.microsoft.com/office/drawing/2014/main" id="{DECBC651-393F-46D3-8775-FEF88C6C47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5551" y="3232495"/>
                        <a:ext cx="6538913"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54ABB3A9-8AE6-405E-A5E7-8FDB2C25B49A}"/>
              </a:ext>
            </a:extLst>
          </p:cNvPr>
          <p:cNvGraphicFramePr>
            <a:graphicFrameLocks noChangeAspect="1"/>
          </p:cNvGraphicFramePr>
          <p:nvPr>
            <p:extLst>
              <p:ext uri="{D42A27DB-BD31-4B8C-83A1-F6EECF244321}">
                <p14:modId xmlns:p14="http://schemas.microsoft.com/office/powerpoint/2010/main" val="2411830484"/>
              </p:ext>
            </p:extLst>
          </p:nvPr>
        </p:nvGraphicFramePr>
        <p:xfrm>
          <a:off x="1458163" y="3792881"/>
          <a:ext cx="6362700" cy="603250"/>
        </p:xfrm>
        <a:graphic>
          <a:graphicData uri="http://schemas.openxmlformats.org/presentationml/2006/ole">
            <mc:AlternateContent xmlns:mc="http://schemas.openxmlformats.org/markup-compatibility/2006">
              <mc:Choice xmlns:v="urn:schemas-microsoft-com:vml" Requires="v">
                <p:oleObj name="Equation" r:id="rId14" imgW="3200400" imgH="304800" progId="Equation.DSMT4">
                  <p:embed/>
                </p:oleObj>
              </mc:Choice>
              <mc:Fallback>
                <p:oleObj name="Equation" r:id="rId14" imgW="3200400" imgH="304800" progId="Equation.DSMT4">
                  <p:embed/>
                  <p:pic>
                    <p:nvPicPr>
                      <p:cNvPr id="13" name="Object 8">
                        <a:extLst>
                          <a:ext uri="{FF2B5EF4-FFF2-40B4-BE49-F238E27FC236}">
                            <a16:creationId xmlns:a16="http://schemas.microsoft.com/office/drawing/2014/main" id="{54ABB3A9-8AE6-405E-A5E7-8FDB2C25B4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8163" y="3792881"/>
                        <a:ext cx="63627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9">
            <a:extLst>
              <a:ext uri="{FF2B5EF4-FFF2-40B4-BE49-F238E27FC236}">
                <a16:creationId xmlns:a16="http://schemas.microsoft.com/office/drawing/2014/main" id="{00F1A338-B481-4291-BAC1-F2E2E3A81750}"/>
              </a:ext>
            </a:extLst>
          </p:cNvPr>
          <p:cNvGraphicFramePr>
            <a:graphicFrameLocks noChangeAspect="1"/>
          </p:cNvGraphicFramePr>
          <p:nvPr>
            <p:extLst>
              <p:ext uri="{D42A27DB-BD31-4B8C-83A1-F6EECF244321}">
                <p14:modId xmlns:p14="http://schemas.microsoft.com/office/powerpoint/2010/main" val="1002631768"/>
              </p:ext>
            </p:extLst>
          </p:nvPr>
        </p:nvGraphicFramePr>
        <p:xfrm>
          <a:off x="1472450" y="4465981"/>
          <a:ext cx="3028950" cy="427038"/>
        </p:xfrm>
        <a:graphic>
          <a:graphicData uri="http://schemas.openxmlformats.org/presentationml/2006/ole">
            <mc:AlternateContent xmlns:mc="http://schemas.openxmlformats.org/markup-compatibility/2006">
              <mc:Choice xmlns:v="urn:schemas-microsoft-com:vml" Requires="v">
                <p:oleObj name="Equation" r:id="rId16" imgW="1523339" imgH="215806" progId="Equation.DSMT4">
                  <p:embed/>
                </p:oleObj>
              </mc:Choice>
              <mc:Fallback>
                <p:oleObj name="Equation" r:id="rId16" imgW="1523339" imgH="215806" progId="Equation.DSMT4">
                  <p:embed/>
                  <p:pic>
                    <p:nvPicPr>
                      <p:cNvPr id="14" name="Object 9">
                        <a:extLst>
                          <a:ext uri="{FF2B5EF4-FFF2-40B4-BE49-F238E27FC236}">
                            <a16:creationId xmlns:a16="http://schemas.microsoft.com/office/drawing/2014/main" id="{00F1A338-B481-4291-BAC1-F2E2E3A817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2450" y="4465981"/>
                        <a:ext cx="30289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0">
            <a:extLst>
              <a:ext uri="{FF2B5EF4-FFF2-40B4-BE49-F238E27FC236}">
                <a16:creationId xmlns:a16="http://schemas.microsoft.com/office/drawing/2014/main" id="{7B31E4DE-FA9A-4A42-A6B7-3D6E2316D009}"/>
              </a:ext>
            </a:extLst>
          </p:cNvPr>
          <p:cNvGraphicFramePr>
            <a:graphicFrameLocks noChangeAspect="1"/>
          </p:cNvGraphicFramePr>
          <p:nvPr>
            <p:extLst>
              <p:ext uri="{D42A27DB-BD31-4B8C-83A1-F6EECF244321}">
                <p14:modId xmlns:p14="http://schemas.microsoft.com/office/powerpoint/2010/main" val="3966353335"/>
              </p:ext>
            </p:extLst>
          </p:nvPr>
        </p:nvGraphicFramePr>
        <p:xfrm>
          <a:off x="867614" y="5113681"/>
          <a:ext cx="3482975" cy="427038"/>
        </p:xfrm>
        <a:graphic>
          <a:graphicData uri="http://schemas.openxmlformats.org/presentationml/2006/ole">
            <mc:AlternateContent xmlns:mc="http://schemas.openxmlformats.org/markup-compatibility/2006">
              <mc:Choice xmlns:v="urn:schemas-microsoft-com:vml" Requires="v">
                <p:oleObj name="Equation" r:id="rId18" imgW="1752600" imgH="215900" progId="Equation.DSMT4">
                  <p:embed/>
                </p:oleObj>
              </mc:Choice>
              <mc:Fallback>
                <p:oleObj name="Equation" r:id="rId18" imgW="1752600" imgH="215900" progId="Equation.DSMT4">
                  <p:embed/>
                  <p:pic>
                    <p:nvPicPr>
                      <p:cNvPr id="15" name="Object 10">
                        <a:extLst>
                          <a:ext uri="{FF2B5EF4-FFF2-40B4-BE49-F238E27FC236}">
                            <a16:creationId xmlns:a16="http://schemas.microsoft.com/office/drawing/2014/main" id="{7B31E4DE-FA9A-4A42-A6B7-3D6E2316D00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7614" y="5113681"/>
                        <a:ext cx="34829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1">
            <a:extLst>
              <a:ext uri="{FF2B5EF4-FFF2-40B4-BE49-F238E27FC236}">
                <a16:creationId xmlns:a16="http://schemas.microsoft.com/office/drawing/2014/main" id="{8A04B0DF-147C-4BF7-86EC-9D6053C9D175}"/>
              </a:ext>
            </a:extLst>
          </p:cNvPr>
          <p:cNvGraphicFramePr>
            <a:graphicFrameLocks noChangeAspect="1"/>
          </p:cNvGraphicFramePr>
          <p:nvPr>
            <p:extLst>
              <p:ext uri="{D42A27DB-BD31-4B8C-83A1-F6EECF244321}">
                <p14:modId xmlns:p14="http://schemas.microsoft.com/office/powerpoint/2010/main" val="4188725159"/>
              </p:ext>
            </p:extLst>
          </p:nvPr>
        </p:nvGraphicFramePr>
        <p:xfrm>
          <a:off x="812051" y="5846485"/>
          <a:ext cx="2868612" cy="650875"/>
        </p:xfrm>
        <a:graphic>
          <a:graphicData uri="http://schemas.openxmlformats.org/presentationml/2006/ole">
            <mc:AlternateContent xmlns:mc="http://schemas.openxmlformats.org/markup-compatibility/2006">
              <mc:Choice xmlns:v="urn:schemas-microsoft-com:vml" Requires="v">
                <p:oleObj name="Equation" r:id="rId20" imgW="2451100" imgH="558800" progId="Equation.DSMT4">
                  <p:embed/>
                </p:oleObj>
              </mc:Choice>
              <mc:Fallback>
                <p:oleObj name="Equation" r:id="rId20" imgW="2451100" imgH="558800" progId="Equation.DSMT4">
                  <p:embed/>
                  <p:pic>
                    <p:nvPicPr>
                      <p:cNvPr id="16" name="Object 11">
                        <a:extLst>
                          <a:ext uri="{FF2B5EF4-FFF2-40B4-BE49-F238E27FC236}">
                            <a16:creationId xmlns:a16="http://schemas.microsoft.com/office/drawing/2014/main" id="{8A04B0DF-147C-4BF7-86EC-9D6053C9D1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2051" y="5846485"/>
                        <a:ext cx="286861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2">
            <a:extLst>
              <a:ext uri="{FF2B5EF4-FFF2-40B4-BE49-F238E27FC236}">
                <a16:creationId xmlns:a16="http://schemas.microsoft.com/office/drawing/2014/main" id="{FF812E8E-E253-424A-9B05-34A2DA1CD956}"/>
              </a:ext>
            </a:extLst>
          </p:cNvPr>
          <p:cNvGraphicFramePr>
            <a:graphicFrameLocks noChangeAspect="1"/>
          </p:cNvGraphicFramePr>
          <p:nvPr>
            <p:extLst>
              <p:ext uri="{D42A27DB-BD31-4B8C-83A1-F6EECF244321}">
                <p14:modId xmlns:p14="http://schemas.microsoft.com/office/powerpoint/2010/main" val="551109394"/>
              </p:ext>
            </p:extLst>
          </p:nvPr>
        </p:nvGraphicFramePr>
        <p:xfrm>
          <a:off x="3740988" y="5932831"/>
          <a:ext cx="2609850" cy="482600"/>
        </p:xfrm>
        <a:graphic>
          <a:graphicData uri="http://schemas.openxmlformats.org/presentationml/2006/ole">
            <mc:AlternateContent xmlns:mc="http://schemas.openxmlformats.org/markup-compatibility/2006">
              <mc:Choice xmlns:v="urn:schemas-microsoft-com:vml" Requires="v">
                <p:oleObj name="Equation" r:id="rId22" imgW="1028700" imgH="190500" progId="Equation.DSMT4">
                  <p:embed/>
                </p:oleObj>
              </mc:Choice>
              <mc:Fallback>
                <p:oleObj name="Equation" r:id="rId22" imgW="1028700" imgH="190500" progId="Equation.DSMT4">
                  <p:embed/>
                  <p:pic>
                    <p:nvPicPr>
                      <p:cNvPr id="17" name="Object 12">
                        <a:extLst>
                          <a:ext uri="{FF2B5EF4-FFF2-40B4-BE49-F238E27FC236}">
                            <a16:creationId xmlns:a16="http://schemas.microsoft.com/office/drawing/2014/main" id="{FF812E8E-E253-424A-9B05-34A2DA1CD95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40988" y="5932831"/>
                        <a:ext cx="26098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3" presetClass="entr" presetSubtype="10" fill="hold"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blinds(horizontal)">
                                      <p:cBhvr>
                                        <p:cTn id="10" dur="500"/>
                                        <p:tgtEl>
                                          <p:spTgt spid="46083"/>
                                        </p:tgtEl>
                                      </p:cBhvr>
                                    </p:animEffect>
                                  </p:childTnLst>
                                </p:cTn>
                              </p:par>
                              <p:par>
                                <p:cTn id="11" presetID="3" presetClass="entr" presetSubtype="10"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linds(horizontal)">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C7D9-96EE-4044-B15A-9D98713935A3}"/>
              </a:ext>
            </a:extLst>
          </p:cNvPr>
          <p:cNvSpPr>
            <a:spLocks noGrp="1"/>
          </p:cNvSpPr>
          <p:nvPr>
            <p:ph type="title"/>
          </p:nvPr>
        </p:nvSpPr>
        <p:spPr>
          <a:xfrm>
            <a:off x="299923" y="228600"/>
            <a:ext cx="10109607" cy="1219200"/>
          </a:xfrm>
        </p:spPr>
        <p:txBody>
          <a:bodyPr>
            <a:noAutofit/>
          </a:bodyPr>
          <a:lstStyle/>
          <a:p>
            <a:pPr>
              <a:defRPr/>
            </a:pPr>
            <a:r>
              <a:rPr lang="en-CA" sz="2400" dirty="0"/>
              <a:t>Ex: The flight distance from Vancouver to HK is 10300km.   If the wind speed is 60km/r, how fast must a plane fly if a round trip will take 25hours?  </a:t>
            </a:r>
          </a:p>
        </p:txBody>
      </p:sp>
      <p:graphicFrame>
        <p:nvGraphicFramePr>
          <p:cNvPr id="46082" name="Object 2">
            <a:extLst>
              <a:ext uri="{FF2B5EF4-FFF2-40B4-BE49-F238E27FC236}">
                <a16:creationId xmlns:a16="http://schemas.microsoft.com/office/drawing/2014/main" id="{1F877551-F6F6-4E0D-891E-9DDF0F9B32A6}"/>
              </a:ext>
            </a:extLst>
          </p:cNvPr>
          <p:cNvGraphicFramePr>
            <a:graphicFrameLocks noChangeAspect="1"/>
          </p:cNvGraphicFramePr>
          <p:nvPr/>
        </p:nvGraphicFramePr>
        <p:xfrm>
          <a:off x="4021139" y="1743076"/>
          <a:ext cx="681037" cy="352425"/>
        </p:xfrm>
        <a:graphic>
          <a:graphicData uri="http://schemas.openxmlformats.org/presentationml/2006/ole">
            <mc:AlternateContent xmlns:mc="http://schemas.openxmlformats.org/markup-compatibility/2006">
              <mc:Choice xmlns:v="urn:schemas-microsoft-com:vml" Requires="v">
                <p:oleObj name="Equation" r:id="rId4" imgW="342603" imgH="177646" progId="Equation.DSMT4">
                  <p:embed/>
                </p:oleObj>
              </mc:Choice>
              <mc:Fallback>
                <p:oleObj name="Equation" r:id="rId4" imgW="342603" imgH="177646" progId="Equation.DSMT4">
                  <p:embed/>
                  <p:pic>
                    <p:nvPicPr>
                      <p:cNvPr id="46082" name="Object 2">
                        <a:extLst>
                          <a:ext uri="{FF2B5EF4-FFF2-40B4-BE49-F238E27FC236}">
                            <a16:creationId xmlns:a16="http://schemas.microsoft.com/office/drawing/2014/main" id="{1F877551-F6F6-4E0D-891E-9DDF0F9B3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9" y="1743076"/>
                        <a:ext cx="68103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3" name="Object 3">
            <a:extLst>
              <a:ext uri="{FF2B5EF4-FFF2-40B4-BE49-F238E27FC236}">
                <a16:creationId xmlns:a16="http://schemas.microsoft.com/office/drawing/2014/main" id="{91510B05-69D2-4BF5-B807-94F3F781586A}"/>
              </a:ext>
            </a:extLst>
          </p:cNvPr>
          <p:cNvGraphicFramePr>
            <a:graphicFrameLocks noChangeAspect="1"/>
          </p:cNvGraphicFramePr>
          <p:nvPr/>
        </p:nvGraphicFramePr>
        <p:xfrm>
          <a:off x="4795838" y="1485900"/>
          <a:ext cx="1409700" cy="869950"/>
        </p:xfrm>
        <a:graphic>
          <a:graphicData uri="http://schemas.openxmlformats.org/presentationml/2006/ole">
            <mc:AlternateContent xmlns:mc="http://schemas.openxmlformats.org/markup-compatibility/2006">
              <mc:Choice xmlns:v="urn:schemas-microsoft-com:vml" Requires="v">
                <p:oleObj name="Equation" r:id="rId6" imgW="761669" imgH="469696" progId="Equation.DSMT4">
                  <p:embed/>
                </p:oleObj>
              </mc:Choice>
              <mc:Fallback>
                <p:oleObj name="Equation" r:id="rId6" imgW="761669" imgH="469696" progId="Equation.DSMT4">
                  <p:embed/>
                  <p:pic>
                    <p:nvPicPr>
                      <p:cNvPr id="46083" name="Object 3">
                        <a:extLst>
                          <a:ext uri="{FF2B5EF4-FFF2-40B4-BE49-F238E27FC236}">
                            <a16:creationId xmlns:a16="http://schemas.microsoft.com/office/drawing/2014/main" id="{91510B05-69D2-4BF5-B807-94F3F7815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5838" y="1485900"/>
                        <a:ext cx="14097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4">
            <a:extLst>
              <a:ext uri="{FF2B5EF4-FFF2-40B4-BE49-F238E27FC236}">
                <a16:creationId xmlns:a16="http://schemas.microsoft.com/office/drawing/2014/main" id="{5D08CA8F-2DE2-4114-BFC7-ACA7DE4DECF3}"/>
              </a:ext>
            </a:extLst>
          </p:cNvPr>
          <p:cNvGraphicFramePr>
            <a:graphicFrameLocks noChangeAspect="1"/>
          </p:cNvGraphicFramePr>
          <p:nvPr/>
        </p:nvGraphicFramePr>
        <p:xfrm>
          <a:off x="6305550" y="1485901"/>
          <a:ext cx="1201738" cy="887413"/>
        </p:xfrm>
        <a:graphic>
          <a:graphicData uri="http://schemas.openxmlformats.org/presentationml/2006/ole">
            <mc:AlternateContent xmlns:mc="http://schemas.openxmlformats.org/markup-compatibility/2006">
              <mc:Choice xmlns:v="urn:schemas-microsoft-com:vml" Requires="v">
                <p:oleObj name="Equation" r:id="rId8" imgW="634725" imgH="469696" progId="Equation.DSMT4">
                  <p:embed/>
                </p:oleObj>
              </mc:Choice>
              <mc:Fallback>
                <p:oleObj name="Equation" r:id="rId8" imgW="634725" imgH="469696" progId="Equation.DSMT4">
                  <p:embed/>
                  <p:pic>
                    <p:nvPicPr>
                      <p:cNvPr id="46084" name="Object 4">
                        <a:extLst>
                          <a:ext uri="{FF2B5EF4-FFF2-40B4-BE49-F238E27FC236}">
                            <a16:creationId xmlns:a16="http://schemas.microsoft.com/office/drawing/2014/main" id="{5D08CA8F-2DE2-4114-BFC7-ACA7DE4DEC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5550" y="1485901"/>
                        <a:ext cx="1201738"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6">
            <a:extLst>
              <a:ext uri="{FF2B5EF4-FFF2-40B4-BE49-F238E27FC236}">
                <a16:creationId xmlns:a16="http://schemas.microsoft.com/office/drawing/2014/main" id="{6C954023-0BF9-48E6-A2E9-1306D27D5BF8}"/>
              </a:ext>
            </a:extLst>
          </p:cNvPr>
          <p:cNvGraphicFramePr>
            <a:graphicFrameLocks noChangeAspect="1"/>
          </p:cNvGraphicFramePr>
          <p:nvPr/>
        </p:nvGraphicFramePr>
        <p:xfrm>
          <a:off x="1652589" y="2408239"/>
          <a:ext cx="7146925" cy="1006475"/>
        </p:xfrm>
        <a:graphic>
          <a:graphicData uri="http://schemas.openxmlformats.org/presentationml/2006/ole">
            <mc:AlternateContent xmlns:mc="http://schemas.openxmlformats.org/markup-compatibility/2006">
              <mc:Choice xmlns:v="urn:schemas-microsoft-com:vml" Requires="v">
                <p:oleObj name="Equation" r:id="rId10" imgW="3594100" imgH="508000" progId="Equation.DSMT4">
                  <p:embed/>
                </p:oleObj>
              </mc:Choice>
              <mc:Fallback>
                <p:oleObj name="Equation" r:id="rId10" imgW="3594100" imgH="508000" progId="Equation.DSMT4">
                  <p:embed/>
                  <p:pic>
                    <p:nvPicPr>
                      <p:cNvPr id="3" name="Object 6">
                        <a:extLst>
                          <a:ext uri="{FF2B5EF4-FFF2-40B4-BE49-F238E27FC236}">
                            <a16:creationId xmlns:a16="http://schemas.microsoft.com/office/drawing/2014/main" id="{6C954023-0BF9-48E6-A2E9-1306D27D5B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2589" y="2408239"/>
                        <a:ext cx="714692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2A2A9779-F521-4774-B58F-B6382E3456B2}"/>
              </a:ext>
            </a:extLst>
          </p:cNvPr>
          <p:cNvGraphicFramePr>
            <a:graphicFrameLocks noChangeAspect="1"/>
          </p:cNvGraphicFramePr>
          <p:nvPr/>
        </p:nvGraphicFramePr>
        <p:xfrm>
          <a:off x="1690689" y="3586164"/>
          <a:ext cx="7043737" cy="503237"/>
        </p:xfrm>
        <a:graphic>
          <a:graphicData uri="http://schemas.openxmlformats.org/presentationml/2006/ole">
            <mc:AlternateContent xmlns:mc="http://schemas.openxmlformats.org/markup-compatibility/2006">
              <mc:Choice xmlns:v="urn:schemas-microsoft-com:vml" Requires="v">
                <p:oleObj name="Equation" r:id="rId12" imgW="3543300" imgH="254000" progId="Equation.DSMT4">
                  <p:embed/>
                </p:oleObj>
              </mc:Choice>
              <mc:Fallback>
                <p:oleObj name="Equation" r:id="rId12" imgW="3543300" imgH="254000" progId="Equation.DSMT4">
                  <p:embed/>
                  <p:pic>
                    <p:nvPicPr>
                      <p:cNvPr id="4" name="Object 7">
                        <a:extLst>
                          <a:ext uri="{FF2B5EF4-FFF2-40B4-BE49-F238E27FC236}">
                            <a16:creationId xmlns:a16="http://schemas.microsoft.com/office/drawing/2014/main" id="{2A2A9779-F521-4774-B58F-B6382E3456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0689" y="3586164"/>
                        <a:ext cx="704373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896AC543-BEA5-42F5-A6A1-E90D8BD4E570}"/>
              </a:ext>
            </a:extLst>
          </p:cNvPr>
          <p:cNvGraphicFramePr>
            <a:graphicFrameLocks noChangeAspect="1"/>
          </p:cNvGraphicFramePr>
          <p:nvPr/>
        </p:nvGraphicFramePr>
        <p:xfrm>
          <a:off x="2274889" y="4146550"/>
          <a:ext cx="7170737" cy="603250"/>
        </p:xfrm>
        <a:graphic>
          <a:graphicData uri="http://schemas.openxmlformats.org/presentationml/2006/ole">
            <mc:AlternateContent xmlns:mc="http://schemas.openxmlformats.org/markup-compatibility/2006">
              <mc:Choice xmlns:v="urn:schemas-microsoft-com:vml" Requires="v">
                <p:oleObj name="Equation" r:id="rId14" imgW="3606800" imgH="304800" progId="Equation.DSMT4">
                  <p:embed/>
                </p:oleObj>
              </mc:Choice>
              <mc:Fallback>
                <p:oleObj name="Equation" r:id="rId14" imgW="3606800" imgH="304800" progId="Equation.DSMT4">
                  <p:embed/>
                  <p:pic>
                    <p:nvPicPr>
                      <p:cNvPr id="5" name="Object 8">
                        <a:extLst>
                          <a:ext uri="{FF2B5EF4-FFF2-40B4-BE49-F238E27FC236}">
                            <a16:creationId xmlns:a16="http://schemas.microsoft.com/office/drawing/2014/main" id="{896AC543-BEA5-42F5-A6A1-E90D8BD4E5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4889" y="4146550"/>
                        <a:ext cx="7170737"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3BAEB968-A544-4EA0-BD77-26FBD661B752}"/>
              </a:ext>
            </a:extLst>
          </p:cNvPr>
          <p:cNvGraphicFramePr>
            <a:graphicFrameLocks noChangeAspect="1"/>
          </p:cNvGraphicFramePr>
          <p:nvPr/>
        </p:nvGraphicFramePr>
        <p:xfrm>
          <a:off x="2478088" y="4806950"/>
          <a:ext cx="3179762" cy="427038"/>
        </p:xfrm>
        <a:graphic>
          <a:graphicData uri="http://schemas.openxmlformats.org/presentationml/2006/ole">
            <mc:AlternateContent xmlns:mc="http://schemas.openxmlformats.org/markup-compatibility/2006">
              <mc:Choice xmlns:v="urn:schemas-microsoft-com:vml" Requires="v">
                <p:oleObj name="Equation" r:id="rId16" imgW="1600200" imgH="215900" progId="Equation.DSMT4">
                  <p:embed/>
                </p:oleObj>
              </mc:Choice>
              <mc:Fallback>
                <p:oleObj name="Equation" r:id="rId16" imgW="1600200" imgH="215900" progId="Equation.DSMT4">
                  <p:embed/>
                  <p:pic>
                    <p:nvPicPr>
                      <p:cNvPr id="6" name="Object 9">
                        <a:extLst>
                          <a:ext uri="{FF2B5EF4-FFF2-40B4-BE49-F238E27FC236}">
                            <a16:creationId xmlns:a16="http://schemas.microsoft.com/office/drawing/2014/main" id="{3BAEB968-A544-4EA0-BD77-26FBD661B75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8088" y="4806950"/>
                        <a:ext cx="317976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0">
            <a:extLst>
              <a:ext uri="{FF2B5EF4-FFF2-40B4-BE49-F238E27FC236}">
                <a16:creationId xmlns:a16="http://schemas.microsoft.com/office/drawing/2014/main" id="{79F67ECC-88F7-47C2-8589-C5D7B01A81E7}"/>
              </a:ext>
            </a:extLst>
          </p:cNvPr>
          <p:cNvGraphicFramePr>
            <a:graphicFrameLocks noChangeAspect="1"/>
          </p:cNvGraphicFramePr>
          <p:nvPr/>
        </p:nvGraphicFramePr>
        <p:xfrm>
          <a:off x="1858964" y="5429250"/>
          <a:ext cx="3635375" cy="427038"/>
        </p:xfrm>
        <a:graphic>
          <a:graphicData uri="http://schemas.openxmlformats.org/presentationml/2006/ole">
            <mc:AlternateContent xmlns:mc="http://schemas.openxmlformats.org/markup-compatibility/2006">
              <mc:Choice xmlns:v="urn:schemas-microsoft-com:vml" Requires="v">
                <p:oleObj name="Equation" r:id="rId18" imgW="1828800" imgH="215900" progId="Equation.DSMT4">
                  <p:embed/>
                </p:oleObj>
              </mc:Choice>
              <mc:Fallback>
                <p:oleObj name="Equation" r:id="rId18" imgW="1828800" imgH="215900" progId="Equation.DSMT4">
                  <p:embed/>
                  <p:pic>
                    <p:nvPicPr>
                      <p:cNvPr id="7" name="Object 10">
                        <a:extLst>
                          <a:ext uri="{FF2B5EF4-FFF2-40B4-BE49-F238E27FC236}">
                            <a16:creationId xmlns:a16="http://schemas.microsoft.com/office/drawing/2014/main" id="{79F67ECC-88F7-47C2-8589-C5D7B01A81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58964" y="5429250"/>
                        <a:ext cx="36353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1">
            <a:extLst>
              <a:ext uri="{FF2B5EF4-FFF2-40B4-BE49-F238E27FC236}">
                <a16:creationId xmlns:a16="http://schemas.microsoft.com/office/drawing/2014/main" id="{AEA541D1-B72A-4132-8158-73B8C2C73875}"/>
              </a:ext>
            </a:extLst>
          </p:cNvPr>
          <p:cNvGraphicFramePr>
            <a:graphicFrameLocks noChangeAspect="1"/>
          </p:cNvGraphicFramePr>
          <p:nvPr/>
        </p:nvGraphicFramePr>
        <p:xfrm>
          <a:off x="1817688" y="6078539"/>
          <a:ext cx="3046412" cy="650875"/>
        </p:xfrm>
        <a:graphic>
          <a:graphicData uri="http://schemas.openxmlformats.org/presentationml/2006/ole">
            <mc:AlternateContent xmlns:mc="http://schemas.openxmlformats.org/markup-compatibility/2006">
              <mc:Choice xmlns:v="urn:schemas-microsoft-com:vml" Requires="v">
                <p:oleObj name="Equation" r:id="rId20" imgW="2603500" imgH="558800" progId="Equation.DSMT4">
                  <p:embed/>
                </p:oleObj>
              </mc:Choice>
              <mc:Fallback>
                <p:oleObj name="Equation" r:id="rId20" imgW="2603500" imgH="558800" progId="Equation.DSMT4">
                  <p:embed/>
                  <p:pic>
                    <p:nvPicPr>
                      <p:cNvPr id="8" name="Object 11">
                        <a:extLst>
                          <a:ext uri="{FF2B5EF4-FFF2-40B4-BE49-F238E27FC236}">
                            <a16:creationId xmlns:a16="http://schemas.microsoft.com/office/drawing/2014/main" id="{AEA541D1-B72A-4132-8158-73B8C2C738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7688" y="6078539"/>
                        <a:ext cx="304641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2">
            <a:extLst>
              <a:ext uri="{FF2B5EF4-FFF2-40B4-BE49-F238E27FC236}">
                <a16:creationId xmlns:a16="http://schemas.microsoft.com/office/drawing/2014/main" id="{7C9AF04A-D1C6-4BFB-A9B1-EDB63EB8B25A}"/>
              </a:ext>
            </a:extLst>
          </p:cNvPr>
          <p:cNvGraphicFramePr>
            <a:graphicFrameLocks noChangeAspect="1"/>
          </p:cNvGraphicFramePr>
          <p:nvPr/>
        </p:nvGraphicFramePr>
        <p:xfrm>
          <a:off x="4813301" y="6172200"/>
          <a:ext cx="2803525" cy="482600"/>
        </p:xfrm>
        <a:graphic>
          <a:graphicData uri="http://schemas.openxmlformats.org/presentationml/2006/ole">
            <mc:AlternateContent xmlns:mc="http://schemas.openxmlformats.org/markup-compatibility/2006">
              <mc:Choice xmlns:v="urn:schemas-microsoft-com:vml" Requires="v">
                <p:oleObj name="Equation" r:id="rId22" imgW="1104900" imgH="190500" progId="Equation.DSMT4">
                  <p:embed/>
                </p:oleObj>
              </mc:Choice>
              <mc:Fallback>
                <p:oleObj name="Equation" r:id="rId22" imgW="1104900" imgH="190500" progId="Equation.DSMT4">
                  <p:embed/>
                  <p:pic>
                    <p:nvPicPr>
                      <p:cNvPr id="9" name="Object 12">
                        <a:extLst>
                          <a:ext uri="{FF2B5EF4-FFF2-40B4-BE49-F238E27FC236}">
                            <a16:creationId xmlns:a16="http://schemas.microsoft.com/office/drawing/2014/main" id="{7C9AF04A-D1C6-4BFB-A9B1-EDB63EB8B25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13301" y="6172200"/>
                        <a:ext cx="28035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par>
                                <p:cTn id="8" presetID="3" presetClass="entr" presetSubtype="10" fill="hold"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blinds(horizontal)">
                                      <p:cBhvr>
                                        <p:cTn id="10" dur="500"/>
                                        <p:tgtEl>
                                          <p:spTgt spid="46083"/>
                                        </p:tgtEl>
                                      </p:cBhvr>
                                    </p:animEffect>
                                  </p:childTnLst>
                                </p:cTn>
                              </p:par>
                              <p:par>
                                <p:cTn id="11" presetID="3" presetClass="entr" presetSubtype="10"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linds(horizontal)">
                                      <p:cBhvr>
                                        <p:cTn id="13" dur="500"/>
                                        <p:tgtEl>
                                          <p:spTgt spid="460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D6D3B2-6D22-429E-84A9-71C96655313C}"/>
              </a:ext>
            </a:extLst>
          </p:cNvPr>
          <p:cNvPicPr>
            <a:picLocks noChangeAspect="1"/>
          </p:cNvPicPr>
          <p:nvPr/>
        </p:nvPicPr>
        <p:blipFill>
          <a:blip r:embed="rId4"/>
          <a:stretch>
            <a:fillRect/>
          </a:stretch>
        </p:blipFill>
        <p:spPr>
          <a:xfrm>
            <a:off x="203058" y="245343"/>
            <a:ext cx="11803412" cy="1351077"/>
          </a:xfrm>
          <a:prstGeom prst="rect">
            <a:avLst/>
          </a:prstGeom>
        </p:spPr>
      </p:pic>
      <p:pic>
        <p:nvPicPr>
          <p:cNvPr id="4" name="Picture 3">
            <a:extLst>
              <a:ext uri="{FF2B5EF4-FFF2-40B4-BE49-F238E27FC236}">
                <a16:creationId xmlns:a16="http://schemas.microsoft.com/office/drawing/2014/main" id="{0AAACF75-206F-4DF1-A7EE-5F928A1CA9C4}"/>
              </a:ext>
            </a:extLst>
          </p:cNvPr>
          <p:cNvPicPr>
            <a:picLocks noChangeAspect="1"/>
          </p:cNvPicPr>
          <p:nvPr/>
        </p:nvPicPr>
        <p:blipFill>
          <a:blip r:embed="rId5"/>
          <a:stretch>
            <a:fillRect/>
          </a:stretch>
        </p:blipFill>
        <p:spPr>
          <a:xfrm>
            <a:off x="12992" y="1700496"/>
            <a:ext cx="11993478" cy="1297753"/>
          </a:xfrm>
          <a:prstGeom prst="rect">
            <a:avLst/>
          </a:prstGeom>
        </p:spPr>
      </p:pic>
      <p:pic>
        <p:nvPicPr>
          <p:cNvPr id="5" name="Picture 4">
            <a:extLst>
              <a:ext uri="{FF2B5EF4-FFF2-40B4-BE49-F238E27FC236}">
                <a16:creationId xmlns:a16="http://schemas.microsoft.com/office/drawing/2014/main" id="{F64B4AC2-252C-480A-93F2-CF727ABDD178}"/>
              </a:ext>
            </a:extLst>
          </p:cNvPr>
          <p:cNvPicPr>
            <a:picLocks noChangeAspect="1"/>
          </p:cNvPicPr>
          <p:nvPr/>
        </p:nvPicPr>
        <p:blipFill>
          <a:blip r:embed="rId6"/>
          <a:stretch>
            <a:fillRect/>
          </a:stretch>
        </p:blipFill>
        <p:spPr>
          <a:xfrm>
            <a:off x="48612" y="3429000"/>
            <a:ext cx="12094776" cy="660131"/>
          </a:xfrm>
          <a:prstGeom prst="rect">
            <a:avLst/>
          </a:prstGeom>
        </p:spPr>
      </p:pic>
      <p:pic>
        <p:nvPicPr>
          <p:cNvPr id="6" name="Picture 5">
            <a:extLst>
              <a:ext uri="{FF2B5EF4-FFF2-40B4-BE49-F238E27FC236}">
                <a16:creationId xmlns:a16="http://schemas.microsoft.com/office/drawing/2014/main" id="{DCF8128A-0A2F-4275-BC88-35E8B6B9B3AE}"/>
              </a:ext>
            </a:extLst>
          </p:cNvPr>
          <p:cNvPicPr>
            <a:picLocks noChangeAspect="1"/>
          </p:cNvPicPr>
          <p:nvPr/>
        </p:nvPicPr>
        <p:blipFill>
          <a:blip r:embed="rId7"/>
          <a:stretch>
            <a:fillRect/>
          </a:stretch>
        </p:blipFill>
        <p:spPr>
          <a:xfrm>
            <a:off x="81517" y="4674740"/>
            <a:ext cx="9979831" cy="482764"/>
          </a:xfrm>
          <a:prstGeom prst="rect">
            <a:avLst/>
          </a:prstGeom>
        </p:spPr>
      </p:pic>
      <p:pic>
        <p:nvPicPr>
          <p:cNvPr id="7" name="Picture 6">
            <a:extLst>
              <a:ext uri="{FF2B5EF4-FFF2-40B4-BE49-F238E27FC236}">
                <a16:creationId xmlns:a16="http://schemas.microsoft.com/office/drawing/2014/main" id="{FCF6F264-4C33-4CD1-8725-9336D5F105A4}"/>
              </a:ext>
            </a:extLst>
          </p:cNvPr>
          <p:cNvPicPr>
            <a:picLocks noChangeAspect="1"/>
          </p:cNvPicPr>
          <p:nvPr/>
        </p:nvPicPr>
        <p:blipFill>
          <a:blip r:embed="rId8"/>
          <a:stretch>
            <a:fillRect/>
          </a:stretch>
        </p:blipFill>
        <p:spPr>
          <a:xfrm>
            <a:off x="203058" y="5157504"/>
            <a:ext cx="8859645" cy="558990"/>
          </a:xfrm>
          <a:prstGeom prst="rect">
            <a:avLst/>
          </a:prstGeom>
        </p:spPr>
      </p:pic>
    </p:spTree>
    <p:custDataLst>
      <p:tags r:id="rId1"/>
    </p:custDataLst>
    <p:extLst>
      <p:ext uri="{BB962C8B-B14F-4D97-AF65-F5344CB8AC3E}">
        <p14:creationId xmlns:p14="http://schemas.microsoft.com/office/powerpoint/2010/main" val="147023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A060-61D1-43FC-ADED-BD1CADCC42D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C4261FE-BB7B-4408-9A00-53935EBE23AF}"/>
              </a:ext>
            </a:extLst>
          </p:cNvPr>
          <p:cNvSpPr>
            <a:spLocks noGrp="1"/>
          </p:cNvSpPr>
          <p:nvPr>
            <p:ph idx="1"/>
          </p:nvPr>
        </p:nvSpPr>
        <p:spPr>
          <a:xfrm>
            <a:off x="203058" y="1690688"/>
            <a:ext cx="4124632" cy="622607"/>
          </a:xfrm>
        </p:spPr>
        <p:txBody>
          <a:bodyPr/>
          <a:lstStyle/>
          <a:p>
            <a:r>
              <a:rPr lang="en-CA" dirty="0"/>
              <a:t>1</a:t>
            </a:r>
            <a:r>
              <a:rPr lang="en-CA" baseline="30000" dirty="0"/>
              <a:t>st</a:t>
            </a:r>
            <a:r>
              <a:rPr lang="en-CA" dirty="0"/>
              <a:t> step: Make a chart</a:t>
            </a:r>
          </a:p>
        </p:txBody>
      </p:sp>
      <p:pic>
        <p:nvPicPr>
          <p:cNvPr id="4" name="Picture 3">
            <a:extLst>
              <a:ext uri="{FF2B5EF4-FFF2-40B4-BE49-F238E27FC236}">
                <a16:creationId xmlns:a16="http://schemas.microsoft.com/office/drawing/2014/main" id="{E5641A6D-3B02-4685-AC30-0A1D3BC9050F}"/>
              </a:ext>
            </a:extLst>
          </p:cNvPr>
          <p:cNvPicPr>
            <a:picLocks noChangeAspect="1"/>
          </p:cNvPicPr>
          <p:nvPr/>
        </p:nvPicPr>
        <p:blipFill>
          <a:blip r:embed="rId4"/>
          <a:stretch>
            <a:fillRect/>
          </a:stretch>
        </p:blipFill>
        <p:spPr>
          <a:xfrm>
            <a:off x="203058" y="245343"/>
            <a:ext cx="11803412" cy="1351077"/>
          </a:xfrm>
          <a:prstGeom prst="rect">
            <a:avLst/>
          </a:prstGeom>
        </p:spPr>
      </p:pic>
      <p:graphicFrame>
        <p:nvGraphicFramePr>
          <p:cNvPr id="5" name="Table 4">
            <a:extLst>
              <a:ext uri="{FF2B5EF4-FFF2-40B4-BE49-F238E27FC236}">
                <a16:creationId xmlns:a16="http://schemas.microsoft.com/office/drawing/2014/main" id="{34E4BCEE-7A39-4342-B1BE-A934D850BC07}"/>
              </a:ext>
            </a:extLst>
          </p:cNvPr>
          <p:cNvGraphicFramePr>
            <a:graphicFrameLocks noGrp="1"/>
          </p:cNvGraphicFramePr>
          <p:nvPr>
            <p:extLst>
              <p:ext uri="{D42A27DB-BD31-4B8C-83A1-F6EECF244321}">
                <p14:modId xmlns:p14="http://schemas.microsoft.com/office/powerpoint/2010/main" val="1973660537"/>
              </p:ext>
            </p:extLst>
          </p:nvPr>
        </p:nvGraphicFramePr>
        <p:xfrm>
          <a:off x="286465" y="2248350"/>
          <a:ext cx="6756232" cy="1783080"/>
        </p:xfrm>
        <a:graphic>
          <a:graphicData uri="http://schemas.openxmlformats.org/drawingml/2006/table">
            <a:tbl>
              <a:tblPr firstRow="1" bandRow="1">
                <a:tableStyleId>{5C22544A-7EE6-4342-B048-85BDC9FD1C3A}</a:tableStyleId>
              </a:tblPr>
              <a:tblGrid>
                <a:gridCol w="1689058">
                  <a:extLst>
                    <a:ext uri="{9D8B030D-6E8A-4147-A177-3AD203B41FA5}">
                      <a16:colId xmlns:a16="http://schemas.microsoft.com/office/drawing/2014/main" val="1550086178"/>
                    </a:ext>
                  </a:extLst>
                </a:gridCol>
                <a:gridCol w="1689058">
                  <a:extLst>
                    <a:ext uri="{9D8B030D-6E8A-4147-A177-3AD203B41FA5}">
                      <a16:colId xmlns:a16="http://schemas.microsoft.com/office/drawing/2014/main" val="1546742540"/>
                    </a:ext>
                  </a:extLst>
                </a:gridCol>
                <a:gridCol w="1689058">
                  <a:extLst>
                    <a:ext uri="{9D8B030D-6E8A-4147-A177-3AD203B41FA5}">
                      <a16:colId xmlns:a16="http://schemas.microsoft.com/office/drawing/2014/main" val="2235572949"/>
                    </a:ext>
                  </a:extLst>
                </a:gridCol>
                <a:gridCol w="168905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err="1"/>
                        <a:t>Ero</a:t>
                      </a:r>
                      <a:endParaRPr lang="en-CA" sz="3300" dirty="0"/>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Jamal</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16834608-F739-4CF9-8494-C0AB0A91547A}"/>
              </a:ext>
            </a:extLst>
          </p:cNvPr>
          <p:cNvGraphicFramePr>
            <a:graphicFrameLocks noChangeAspect="1"/>
          </p:cNvGraphicFramePr>
          <p:nvPr>
            <p:extLst>
              <p:ext uri="{D42A27DB-BD31-4B8C-83A1-F6EECF244321}">
                <p14:modId xmlns:p14="http://schemas.microsoft.com/office/powerpoint/2010/main" val="165186242"/>
              </p:ext>
            </p:extLst>
          </p:nvPr>
        </p:nvGraphicFramePr>
        <p:xfrm>
          <a:off x="2404085" y="2809698"/>
          <a:ext cx="586008" cy="546941"/>
        </p:xfrm>
        <a:graphic>
          <a:graphicData uri="http://schemas.openxmlformats.org/presentationml/2006/ole">
            <mc:AlternateContent xmlns:mc="http://schemas.openxmlformats.org/markup-compatibility/2006">
              <mc:Choice xmlns:v="urn:schemas-microsoft-com:vml" Requires="v">
                <p:oleObj name="Equation" r:id="rId5" imgW="190440" imgH="177480" progId="Equation.DSMT4">
                  <p:embed/>
                </p:oleObj>
              </mc:Choice>
              <mc:Fallback>
                <p:oleObj name="Equation" r:id="rId5" imgW="190440" imgH="177480" progId="Equation.DSMT4">
                  <p:embed/>
                  <p:pic>
                    <p:nvPicPr>
                      <p:cNvPr id="7" name="Object 6">
                        <a:extLst>
                          <a:ext uri="{FF2B5EF4-FFF2-40B4-BE49-F238E27FC236}">
                            <a16:creationId xmlns:a16="http://schemas.microsoft.com/office/drawing/2014/main" id="{16834608-F739-4CF9-8494-C0AB0A91547A}"/>
                          </a:ext>
                        </a:extLst>
                      </p:cNvPr>
                      <p:cNvPicPr/>
                      <p:nvPr/>
                    </p:nvPicPr>
                    <p:blipFill>
                      <a:blip r:embed="rId6"/>
                      <a:stretch>
                        <a:fillRect/>
                      </a:stretch>
                    </p:blipFill>
                    <p:spPr>
                      <a:xfrm>
                        <a:off x="2404085" y="2809698"/>
                        <a:ext cx="586008" cy="54694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DAE84F0-8E38-430C-A354-646CE4A9F101}"/>
              </a:ext>
            </a:extLst>
          </p:cNvPr>
          <p:cNvGraphicFramePr>
            <a:graphicFrameLocks noChangeAspect="1"/>
          </p:cNvGraphicFramePr>
          <p:nvPr>
            <p:extLst>
              <p:ext uri="{D42A27DB-BD31-4B8C-83A1-F6EECF244321}">
                <p14:modId xmlns:p14="http://schemas.microsoft.com/office/powerpoint/2010/main" val="1973067127"/>
              </p:ext>
            </p:extLst>
          </p:nvPr>
        </p:nvGraphicFramePr>
        <p:xfrm>
          <a:off x="2404085" y="3452356"/>
          <a:ext cx="586008" cy="546941"/>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8" name="Object 7">
                        <a:extLst>
                          <a:ext uri="{FF2B5EF4-FFF2-40B4-BE49-F238E27FC236}">
                            <a16:creationId xmlns:a16="http://schemas.microsoft.com/office/drawing/2014/main" id="{4DAE84F0-8E38-430C-A354-646CE4A9F101}"/>
                          </a:ext>
                        </a:extLst>
                      </p:cNvPr>
                      <p:cNvPicPr/>
                      <p:nvPr/>
                    </p:nvPicPr>
                    <p:blipFill>
                      <a:blip r:embed="rId6"/>
                      <a:stretch>
                        <a:fillRect/>
                      </a:stretch>
                    </p:blipFill>
                    <p:spPr>
                      <a:xfrm>
                        <a:off x="2404085" y="3452356"/>
                        <a:ext cx="586008" cy="5469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A144FAF-12FB-411B-A9C7-4801AC9FD15F}"/>
              </a:ext>
            </a:extLst>
          </p:cNvPr>
          <p:cNvGraphicFramePr>
            <a:graphicFrameLocks noChangeAspect="1"/>
          </p:cNvGraphicFramePr>
          <p:nvPr>
            <p:extLst>
              <p:ext uri="{D42A27DB-BD31-4B8C-83A1-F6EECF244321}">
                <p14:modId xmlns:p14="http://schemas.microsoft.com/office/powerpoint/2010/main" val="1031388045"/>
              </p:ext>
            </p:extLst>
          </p:nvPr>
        </p:nvGraphicFramePr>
        <p:xfrm>
          <a:off x="4315359" y="3511962"/>
          <a:ext cx="390525" cy="430212"/>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9" name="Object 8">
                        <a:extLst>
                          <a:ext uri="{FF2B5EF4-FFF2-40B4-BE49-F238E27FC236}">
                            <a16:creationId xmlns:a16="http://schemas.microsoft.com/office/drawing/2014/main" id="{4A144FAF-12FB-411B-A9C7-4801AC9FD15F}"/>
                          </a:ext>
                        </a:extLst>
                      </p:cNvPr>
                      <p:cNvPicPr/>
                      <p:nvPr/>
                    </p:nvPicPr>
                    <p:blipFill>
                      <a:blip r:embed="rId9"/>
                      <a:stretch>
                        <a:fillRect/>
                      </a:stretch>
                    </p:blipFill>
                    <p:spPr>
                      <a:xfrm>
                        <a:off x="4315359" y="3511962"/>
                        <a:ext cx="390525" cy="4302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9D62E48-EACF-47D4-BF68-EB2400B91F34}"/>
              </a:ext>
            </a:extLst>
          </p:cNvPr>
          <p:cNvGraphicFramePr>
            <a:graphicFrameLocks noChangeAspect="1"/>
          </p:cNvGraphicFramePr>
          <p:nvPr>
            <p:extLst>
              <p:ext uri="{D42A27DB-BD31-4B8C-83A1-F6EECF244321}">
                <p14:modId xmlns:p14="http://schemas.microsoft.com/office/powerpoint/2010/main" val="1574962916"/>
              </p:ext>
            </p:extLst>
          </p:nvPr>
        </p:nvGraphicFramePr>
        <p:xfrm>
          <a:off x="3809034" y="2815019"/>
          <a:ext cx="1366837" cy="547687"/>
        </p:xfrm>
        <a:graphic>
          <a:graphicData uri="http://schemas.openxmlformats.org/presentationml/2006/ole">
            <mc:AlternateContent xmlns:mc="http://schemas.openxmlformats.org/markup-compatibility/2006">
              <mc:Choice xmlns:v="urn:schemas-microsoft-com:vml" Requires="v">
                <p:oleObj name="Equation" r:id="rId10" imgW="444240" imgH="177480" progId="Equation.DSMT4">
                  <p:embed/>
                </p:oleObj>
              </mc:Choice>
              <mc:Fallback>
                <p:oleObj name="Equation" r:id="rId10" imgW="444240" imgH="177480" progId="Equation.DSMT4">
                  <p:embed/>
                  <p:pic>
                    <p:nvPicPr>
                      <p:cNvPr id="10" name="Object 9">
                        <a:extLst>
                          <a:ext uri="{FF2B5EF4-FFF2-40B4-BE49-F238E27FC236}">
                            <a16:creationId xmlns:a16="http://schemas.microsoft.com/office/drawing/2014/main" id="{29D62E48-EACF-47D4-BF68-EB2400B91F34}"/>
                          </a:ext>
                        </a:extLst>
                      </p:cNvPr>
                      <p:cNvPicPr/>
                      <p:nvPr/>
                    </p:nvPicPr>
                    <p:blipFill>
                      <a:blip r:embed="rId11"/>
                      <a:stretch>
                        <a:fillRect/>
                      </a:stretch>
                    </p:blipFill>
                    <p:spPr>
                      <a:xfrm>
                        <a:off x="3809034" y="2815019"/>
                        <a:ext cx="1366837" cy="5476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E56FB3D-7301-45BF-B1C4-6E2706C3495A}"/>
              </a:ext>
            </a:extLst>
          </p:cNvPr>
          <p:cNvGraphicFramePr>
            <a:graphicFrameLocks noChangeAspect="1"/>
          </p:cNvGraphicFramePr>
          <p:nvPr>
            <p:extLst>
              <p:ext uri="{D42A27DB-BD31-4B8C-83A1-F6EECF244321}">
                <p14:modId xmlns:p14="http://schemas.microsoft.com/office/powerpoint/2010/main" val="943676548"/>
              </p:ext>
            </p:extLst>
          </p:nvPr>
        </p:nvGraphicFramePr>
        <p:xfrm>
          <a:off x="5819376" y="2791357"/>
          <a:ext cx="787316" cy="660999"/>
        </p:xfrm>
        <a:graphic>
          <a:graphicData uri="http://schemas.openxmlformats.org/presentationml/2006/ole">
            <mc:AlternateContent xmlns:mc="http://schemas.openxmlformats.org/markup-compatibility/2006">
              <mc:Choice xmlns:v="urn:schemas-microsoft-com:vml" Requires="v">
                <p:oleObj name="Equation" r:id="rId12" imgW="469800" imgH="393480" progId="Equation.DSMT4">
                  <p:embed/>
                </p:oleObj>
              </mc:Choice>
              <mc:Fallback>
                <p:oleObj name="Equation" r:id="rId12" imgW="469800" imgH="393480" progId="Equation.DSMT4">
                  <p:embed/>
                  <p:pic>
                    <p:nvPicPr>
                      <p:cNvPr id="11" name="Object 10">
                        <a:extLst>
                          <a:ext uri="{FF2B5EF4-FFF2-40B4-BE49-F238E27FC236}">
                            <a16:creationId xmlns:a16="http://schemas.microsoft.com/office/drawing/2014/main" id="{9E56FB3D-7301-45BF-B1C4-6E2706C3495A}"/>
                          </a:ext>
                        </a:extLst>
                      </p:cNvPr>
                      <p:cNvPicPr/>
                      <p:nvPr/>
                    </p:nvPicPr>
                    <p:blipFill>
                      <a:blip r:embed="rId13"/>
                      <a:stretch>
                        <a:fillRect/>
                      </a:stretch>
                    </p:blipFill>
                    <p:spPr>
                      <a:xfrm>
                        <a:off x="5819376" y="2791357"/>
                        <a:ext cx="787316" cy="66099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77E61F-AFC3-429B-82B9-4977F9DAEC63}"/>
              </a:ext>
            </a:extLst>
          </p:cNvPr>
          <p:cNvGraphicFramePr>
            <a:graphicFrameLocks noChangeAspect="1"/>
          </p:cNvGraphicFramePr>
          <p:nvPr>
            <p:extLst>
              <p:ext uri="{D42A27DB-BD31-4B8C-83A1-F6EECF244321}">
                <p14:modId xmlns:p14="http://schemas.microsoft.com/office/powerpoint/2010/main" val="3353613992"/>
              </p:ext>
            </p:extLst>
          </p:nvPr>
        </p:nvGraphicFramePr>
        <p:xfrm>
          <a:off x="6032059" y="3394832"/>
          <a:ext cx="361950" cy="661988"/>
        </p:xfrm>
        <a:graphic>
          <a:graphicData uri="http://schemas.openxmlformats.org/presentationml/2006/ole">
            <mc:AlternateContent xmlns:mc="http://schemas.openxmlformats.org/markup-compatibility/2006">
              <mc:Choice xmlns:v="urn:schemas-microsoft-com:vml" Requires="v">
                <p:oleObj name="Equation" r:id="rId14" imgW="215640" imgH="393480" progId="Equation.DSMT4">
                  <p:embed/>
                </p:oleObj>
              </mc:Choice>
              <mc:Fallback>
                <p:oleObj name="Equation" r:id="rId14" imgW="215640" imgH="393480" progId="Equation.DSMT4">
                  <p:embed/>
                  <p:pic>
                    <p:nvPicPr>
                      <p:cNvPr id="12" name="Object 11">
                        <a:extLst>
                          <a:ext uri="{FF2B5EF4-FFF2-40B4-BE49-F238E27FC236}">
                            <a16:creationId xmlns:a16="http://schemas.microsoft.com/office/drawing/2014/main" id="{1377E61F-AFC3-429B-82B9-4977F9DAEC63}"/>
                          </a:ext>
                        </a:extLst>
                      </p:cNvPr>
                      <p:cNvPicPr/>
                      <p:nvPr/>
                    </p:nvPicPr>
                    <p:blipFill>
                      <a:blip r:embed="rId15"/>
                      <a:stretch>
                        <a:fillRect/>
                      </a:stretch>
                    </p:blipFill>
                    <p:spPr>
                      <a:xfrm>
                        <a:off x="6032059" y="3394832"/>
                        <a:ext cx="361950" cy="661988"/>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56425F28-7C85-40F2-AB78-31DA818EEBCA}"/>
              </a:ext>
            </a:extLst>
          </p:cNvPr>
          <p:cNvSpPr txBox="1">
            <a:spLocks/>
          </p:cNvSpPr>
          <p:nvPr/>
        </p:nvSpPr>
        <p:spPr>
          <a:xfrm>
            <a:off x="341768" y="4216530"/>
            <a:ext cx="7076378" cy="3815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How much more time did Jamal needed more </a:t>
            </a:r>
            <a:r>
              <a:rPr lang="en-CA" dirty="0" err="1"/>
              <a:t>Ero</a:t>
            </a:r>
            <a:r>
              <a:rPr lang="en-CA" dirty="0"/>
              <a:t>?</a:t>
            </a:r>
          </a:p>
        </p:txBody>
      </p:sp>
      <p:graphicFrame>
        <p:nvGraphicFramePr>
          <p:cNvPr id="14" name="Object 13">
            <a:extLst>
              <a:ext uri="{FF2B5EF4-FFF2-40B4-BE49-F238E27FC236}">
                <a16:creationId xmlns:a16="http://schemas.microsoft.com/office/drawing/2014/main" id="{8BDC93B7-CDBF-4066-883A-27478935017F}"/>
              </a:ext>
            </a:extLst>
          </p:cNvPr>
          <p:cNvGraphicFramePr>
            <a:graphicFrameLocks noChangeAspect="1"/>
          </p:cNvGraphicFramePr>
          <p:nvPr>
            <p:extLst>
              <p:ext uri="{D42A27DB-BD31-4B8C-83A1-F6EECF244321}">
                <p14:modId xmlns:p14="http://schemas.microsoft.com/office/powerpoint/2010/main" val="1531855485"/>
              </p:ext>
            </p:extLst>
          </p:nvPr>
        </p:nvGraphicFramePr>
        <p:xfrm>
          <a:off x="7042697" y="4229382"/>
          <a:ext cx="1874838" cy="298450"/>
        </p:xfrm>
        <a:graphic>
          <a:graphicData uri="http://schemas.openxmlformats.org/presentationml/2006/ole">
            <mc:AlternateContent xmlns:mc="http://schemas.openxmlformats.org/markup-compatibility/2006">
              <mc:Choice xmlns:v="urn:schemas-microsoft-com:vml" Requires="v">
                <p:oleObj name="Equation" r:id="rId16" imgW="1117440" imgH="177480" progId="Equation.DSMT4">
                  <p:embed/>
                </p:oleObj>
              </mc:Choice>
              <mc:Fallback>
                <p:oleObj name="Equation" r:id="rId16" imgW="1117440" imgH="177480" progId="Equation.DSMT4">
                  <p:embed/>
                  <p:pic>
                    <p:nvPicPr>
                      <p:cNvPr id="14" name="Object 13">
                        <a:extLst>
                          <a:ext uri="{FF2B5EF4-FFF2-40B4-BE49-F238E27FC236}">
                            <a16:creationId xmlns:a16="http://schemas.microsoft.com/office/drawing/2014/main" id="{8BDC93B7-CDBF-4066-883A-27478935017F}"/>
                          </a:ext>
                        </a:extLst>
                      </p:cNvPr>
                      <p:cNvPicPr/>
                      <p:nvPr/>
                    </p:nvPicPr>
                    <p:blipFill>
                      <a:blip r:embed="rId17"/>
                      <a:stretch>
                        <a:fillRect/>
                      </a:stretch>
                    </p:blipFill>
                    <p:spPr>
                      <a:xfrm>
                        <a:off x="7042697" y="4229382"/>
                        <a:ext cx="1874838" cy="2984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24CF365-B0D7-4654-AB2F-E15A125FE52C}"/>
              </a:ext>
            </a:extLst>
          </p:cNvPr>
          <p:cNvGraphicFramePr>
            <a:graphicFrameLocks noChangeAspect="1"/>
          </p:cNvGraphicFramePr>
          <p:nvPr>
            <p:extLst>
              <p:ext uri="{D42A27DB-BD31-4B8C-83A1-F6EECF244321}">
                <p14:modId xmlns:p14="http://schemas.microsoft.com/office/powerpoint/2010/main" val="2119528381"/>
              </p:ext>
            </p:extLst>
          </p:nvPr>
        </p:nvGraphicFramePr>
        <p:xfrm>
          <a:off x="8962595" y="4114085"/>
          <a:ext cx="660400" cy="660400"/>
        </p:xfrm>
        <a:graphic>
          <a:graphicData uri="http://schemas.openxmlformats.org/presentationml/2006/ole">
            <mc:AlternateContent xmlns:mc="http://schemas.openxmlformats.org/markup-compatibility/2006">
              <mc:Choice xmlns:v="urn:schemas-microsoft-com:vml" Requires="v">
                <p:oleObj name="Equation" r:id="rId18" imgW="393480" imgH="393480" progId="Equation.DSMT4">
                  <p:embed/>
                </p:oleObj>
              </mc:Choice>
              <mc:Fallback>
                <p:oleObj name="Equation" r:id="rId18" imgW="393480" imgH="393480" progId="Equation.DSMT4">
                  <p:embed/>
                  <p:pic>
                    <p:nvPicPr>
                      <p:cNvPr id="15" name="Object 14">
                        <a:extLst>
                          <a:ext uri="{FF2B5EF4-FFF2-40B4-BE49-F238E27FC236}">
                            <a16:creationId xmlns:a16="http://schemas.microsoft.com/office/drawing/2014/main" id="{624CF365-B0D7-4654-AB2F-E15A125FE52C}"/>
                          </a:ext>
                        </a:extLst>
                      </p:cNvPr>
                      <p:cNvPicPr/>
                      <p:nvPr/>
                    </p:nvPicPr>
                    <p:blipFill>
                      <a:blip r:embed="rId19"/>
                      <a:stretch>
                        <a:fillRect/>
                      </a:stretch>
                    </p:blipFill>
                    <p:spPr>
                      <a:xfrm>
                        <a:off x="8962595" y="4114085"/>
                        <a:ext cx="660400" cy="660400"/>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A447C21C-354B-4EE7-8ED7-42B809BA1AF1}"/>
              </a:ext>
            </a:extLst>
          </p:cNvPr>
          <p:cNvSpPr txBox="1">
            <a:spLocks/>
          </p:cNvSpPr>
          <p:nvPr/>
        </p:nvSpPr>
        <p:spPr>
          <a:xfrm>
            <a:off x="354884" y="4756493"/>
            <a:ext cx="7076378" cy="3815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So Jamal’s time subtract </a:t>
            </a:r>
            <a:r>
              <a:rPr lang="en-CA" dirty="0" err="1"/>
              <a:t>Ero’s</a:t>
            </a:r>
            <a:r>
              <a:rPr lang="en-CA" dirty="0"/>
              <a:t> time will be 2 1/3  hours</a:t>
            </a:r>
          </a:p>
          <a:p>
            <a:endParaRPr lang="en-CA" dirty="0"/>
          </a:p>
        </p:txBody>
      </p:sp>
      <p:graphicFrame>
        <p:nvGraphicFramePr>
          <p:cNvPr id="17" name="Object 16">
            <a:extLst>
              <a:ext uri="{FF2B5EF4-FFF2-40B4-BE49-F238E27FC236}">
                <a16:creationId xmlns:a16="http://schemas.microsoft.com/office/drawing/2014/main" id="{0FE0E33F-A107-4073-8589-6D7D96B9AD9C}"/>
              </a:ext>
            </a:extLst>
          </p:cNvPr>
          <p:cNvGraphicFramePr>
            <a:graphicFrameLocks noChangeAspect="1"/>
          </p:cNvGraphicFramePr>
          <p:nvPr>
            <p:extLst>
              <p:ext uri="{D42A27DB-BD31-4B8C-83A1-F6EECF244321}">
                <p14:modId xmlns:p14="http://schemas.microsoft.com/office/powerpoint/2010/main" val="379678195"/>
              </p:ext>
            </p:extLst>
          </p:nvPr>
        </p:nvGraphicFramePr>
        <p:xfrm>
          <a:off x="1651000" y="5248275"/>
          <a:ext cx="554038" cy="661988"/>
        </p:xfrm>
        <a:graphic>
          <a:graphicData uri="http://schemas.openxmlformats.org/presentationml/2006/ole">
            <mc:AlternateContent xmlns:mc="http://schemas.openxmlformats.org/markup-compatibility/2006">
              <mc:Choice xmlns:v="urn:schemas-microsoft-com:vml" Requires="v">
                <p:oleObj name="Equation" r:id="rId20" imgW="330120" imgH="393480" progId="Equation.DSMT4">
                  <p:embed/>
                </p:oleObj>
              </mc:Choice>
              <mc:Fallback>
                <p:oleObj name="Equation" r:id="rId20" imgW="330120" imgH="393480" progId="Equation.DSMT4">
                  <p:embed/>
                  <p:pic>
                    <p:nvPicPr>
                      <p:cNvPr id="17" name="Object 16">
                        <a:extLst>
                          <a:ext uri="{FF2B5EF4-FFF2-40B4-BE49-F238E27FC236}">
                            <a16:creationId xmlns:a16="http://schemas.microsoft.com/office/drawing/2014/main" id="{0FE0E33F-A107-4073-8589-6D7D96B9AD9C}"/>
                          </a:ext>
                        </a:extLst>
                      </p:cNvPr>
                      <p:cNvPicPr/>
                      <p:nvPr/>
                    </p:nvPicPr>
                    <p:blipFill>
                      <a:blip r:embed="rId21"/>
                      <a:stretch>
                        <a:fillRect/>
                      </a:stretch>
                    </p:blipFill>
                    <p:spPr>
                      <a:xfrm>
                        <a:off x="1651000" y="5248275"/>
                        <a:ext cx="554038" cy="6619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3D0BBFE-114F-44FF-9B42-BE5331E970B1}"/>
              </a:ext>
            </a:extLst>
          </p:cNvPr>
          <p:cNvGraphicFramePr>
            <a:graphicFrameLocks noChangeAspect="1"/>
          </p:cNvGraphicFramePr>
          <p:nvPr>
            <p:extLst>
              <p:ext uri="{D42A27DB-BD31-4B8C-83A1-F6EECF244321}">
                <p14:modId xmlns:p14="http://schemas.microsoft.com/office/powerpoint/2010/main" val="1463978158"/>
              </p:ext>
            </p:extLst>
          </p:nvPr>
        </p:nvGraphicFramePr>
        <p:xfrm>
          <a:off x="2197100" y="5246688"/>
          <a:ext cx="1000125" cy="661987"/>
        </p:xfrm>
        <a:graphic>
          <a:graphicData uri="http://schemas.openxmlformats.org/presentationml/2006/ole">
            <mc:AlternateContent xmlns:mc="http://schemas.openxmlformats.org/markup-compatibility/2006">
              <mc:Choice xmlns:v="urn:schemas-microsoft-com:vml" Requires="v">
                <p:oleObj name="Equation" r:id="rId22" imgW="596880" imgH="393480" progId="Equation.DSMT4">
                  <p:embed/>
                </p:oleObj>
              </mc:Choice>
              <mc:Fallback>
                <p:oleObj name="Equation" r:id="rId22" imgW="596880" imgH="393480" progId="Equation.DSMT4">
                  <p:embed/>
                  <p:pic>
                    <p:nvPicPr>
                      <p:cNvPr id="18" name="Object 17">
                        <a:extLst>
                          <a:ext uri="{FF2B5EF4-FFF2-40B4-BE49-F238E27FC236}">
                            <a16:creationId xmlns:a16="http://schemas.microsoft.com/office/drawing/2014/main" id="{F3D0BBFE-114F-44FF-9B42-BE5331E970B1}"/>
                          </a:ext>
                        </a:extLst>
                      </p:cNvPr>
                      <p:cNvPicPr/>
                      <p:nvPr/>
                    </p:nvPicPr>
                    <p:blipFill>
                      <a:blip r:embed="rId23"/>
                      <a:stretch>
                        <a:fillRect/>
                      </a:stretch>
                    </p:blipFill>
                    <p:spPr>
                      <a:xfrm>
                        <a:off x="2197100" y="5246688"/>
                        <a:ext cx="1000125" cy="66198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4EC7238-97E4-4FD0-B203-45F6FD4CDCD5}"/>
              </a:ext>
            </a:extLst>
          </p:cNvPr>
          <p:cNvGraphicFramePr>
            <a:graphicFrameLocks noChangeAspect="1"/>
          </p:cNvGraphicFramePr>
          <p:nvPr>
            <p:extLst>
              <p:ext uri="{D42A27DB-BD31-4B8C-83A1-F6EECF244321}">
                <p14:modId xmlns:p14="http://schemas.microsoft.com/office/powerpoint/2010/main" val="1451745710"/>
              </p:ext>
            </p:extLst>
          </p:nvPr>
        </p:nvGraphicFramePr>
        <p:xfrm>
          <a:off x="3284787" y="5241398"/>
          <a:ext cx="384175" cy="661988"/>
        </p:xfrm>
        <a:graphic>
          <a:graphicData uri="http://schemas.openxmlformats.org/presentationml/2006/ole">
            <mc:AlternateContent xmlns:mc="http://schemas.openxmlformats.org/markup-compatibility/2006">
              <mc:Choice xmlns:v="urn:schemas-microsoft-com:vml" Requires="v">
                <p:oleObj name="Equation" r:id="rId24" imgW="228600" imgH="393480" progId="Equation.DSMT4">
                  <p:embed/>
                </p:oleObj>
              </mc:Choice>
              <mc:Fallback>
                <p:oleObj name="Equation" r:id="rId24" imgW="228600" imgH="393480" progId="Equation.DSMT4">
                  <p:embed/>
                  <p:pic>
                    <p:nvPicPr>
                      <p:cNvPr id="19" name="Object 18">
                        <a:extLst>
                          <a:ext uri="{FF2B5EF4-FFF2-40B4-BE49-F238E27FC236}">
                            <a16:creationId xmlns:a16="http://schemas.microsoft.com/office/drawing/2014/main" id="{74EC7238-97E4-4FD0-B203-45F6FD4CDCD5}"/>
                          </a:ext>
                        </a:extLst>
                      </p:cNvPr>
                      <p:cNvPicPr/>
                      <p:nvPr/>
                    </p:nvPicPr>
                    <p:blipFill>
                      <a:blip r:embed="rId25"/>
                      <a:stretch>
                        <a:fillRect/>
                      </a:stretch>
                    </p:blipFill>
                    <p:spPr>
                      <a:xfrm>
                        <a:off x="3284787" y="5241398"/>
                        <a:ext cx="384175" cy="66198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B41B86E-6B36-4410-B9D4-C07761B6C1B2}"/>
              </a:ext>
            </a:extLst>
          </p:cNvPr>
          <p:cNvGraphicFramePr>
            <a:graphicFrameLocks noChangeAspect="1"/>
          </p:cNvGraphicFramePr>
          <p:nvPr>
            <p:extLst>
              <p:ext uri="{D42A27DB-BD31-4B8C-83A1-F6EECF244321}">
                <p14:modId xmlns:p14="http://schemas.microsoft.com/office/powerpoint/2010/main" val="104720552"/>
              </p:ext>
            </p:extLst>
          </p:nvPr>
        </p:nvGraphicFramePr>
        <p:xfrm>
          <a:off x="3284787" y="5292435"/>
          <a:ext cx="257175" cy="661988"/>
        </p:xfrm>
        <a:graphic>
          <a:graphicData uri="http://schemas.openxmlformats.org/presentationml/2006/ole">
            <mc:AlternateContent xmlns:mc="http://schemas.openxmlformats.org/markup-compatibility/2006">
              <mc:Choice xmlns:v="urn:schemas-microsoft-com:vml" Requires="v">
                <p:oleObj name="Equation" r:id="rId26" imgW="152280" imgH="393480" progId="Equation.DSMT4">
                  <p:embed/>
                </p:oleObj>
              </mc:Choice>
              <mc:Fallback>
                <p:oleObj name="Equation" r:id="rId26" imgW="152280" imgH="393480" progId="Equation.DSMT4">
                  <p:embed/>
                  <p:pic>
                    <p:nvPicPr>
                      <p:cNvPr id="20" name="Object 19">
                        <a:extLst>
                          <a:ext uri="{FF2B5EF4-FFF2-40B4-BE49-F238E27FC236}">
                            <a16:creationId xmlns:a16="http://schemas.microsoft.com/office/drawing/2014/main" id="{3B41B86E-6B36-4410-B9D4-C07761B6C1B2}"/>
                          </a:ext>
                        </a:extLst>
                      </p:cNvPr>
                      <p:cNvPicPr/>
                      <p:nvPr/>
                    </p:nvPicPr>
                    <p:blipFill>
                      <a:blip r:embed="rId27"/>
                      <a:stretch>
                        <a:fillRect/>
                      </a:stretch>
                    </p:blipFill>
                    <p:spPr>
                      <a:xfrm>
                        <a:off x="3284787" y="5292435"/>
                        <a:ext cx="257175" cy="661988"/>
                      </a:xfrm>
                      <a:prstGeom prst="rect">
                        <a:avLst/>
                      </a:prstGeom>
                    </p:spPr>
                  </p:pic>
                </p:oleObj>
              </mc:Fallback>
            </mc:AlternateContent>
          </a:graphicData>
        </a:graphic>
      </p:graphicFrame>
      <p:sp>
        <p:nvSpPr>
          <p:cNvPr id="21" name="Content Placeholder 2">
            <a:extLst>
              <a:ext uri="{FF2B5EF4-FFF2-40B4-BE49-F238E27FC236}">
                <a16:creationId xmlns:a16="http://schemas.microsoft.com/office/drawing/2014/main" id="{ED343D31-3DF1-45F5-9474-DCDD4BBBDDCC}"/>
              </a:ext>
            </a:extLst>
          </p:cNvPr>
          <p:cNvSpPr txBox="1">
            <a:spLocks/>
          </p:cNvSpPr>
          <p:nvPr/>
        </p:nvSpPr>
        <p:spPr>
          <a:xfrm>
            <a:off x="4026995" y="5488692"/>
            <a:ext cx="4138010" cy="3815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this equation</a:t>
            </a:r>
          </a:p>
          <a:p>
            <a:endParaRPr lang="en-CA" dirty="0"/>
          </a:p>
        </p:txBody>
      </p:sp>
    </p:spTree>
    <p:custDataLst>
      <p:tags r:id="rId1"/>
    </p:custDataLst>
    <p:extLst>
      <p:ext uri="{BB962C8B-B14F-4D97-AF65-F5344CB8AC3E}">
        <p14:creationId xmlns:p14="http://schemas.microsoft.com/office/powerpoint/2010/main" val="841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1">
                                            <p:txEl>
                                              <p:pRg st="0" end="0"/>
                                            </p:txEl>
                                          </p:spTgt>
                                        </p:tgtEl>
                                        <p:attrNameLst>
                                          <p:attrName>style.visibility</p:attrName>
                                        </p:attrNameLst>
                                      </p:cBhvr>
                                      <p:to>
                                        <p:strVal val="visible"/>
                                      </p:to>
                                    </p:set>
                                    <p:animEffect transition="in" filter="fade">
                                      <p:cBhvr>
                                        <p:cTn id="9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P spid="16" grpId="0" build="p"/>
      <p:bldP spid="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38A57D8-5940-4036-9C0F-DD35195C5527}"/>
              </a:ext>
            </a:extLst>
          </p:cNvPr>
          <p:cNvGraphicFramePr>
            <a:graphicFrameLocks noChangeAspect="1"/>
          </p:cNvGraphicFramePr>
          <p:nvPr>
            <p:extLst>
              <p:ext uri="{D42A27DB-BD31-4B8C-83A1-F6EECF244321}">
                <p14:modId xmlns:p14="http://schemas.microsoft.com/office/powerpoint/2010/main" val="1576716150"/>
              </p:ext>
            </p:extLst>
          </p:nvPr>
        </p:nvGraphicFramePr>
        <p:xfrm>
          <a:off x="999947" y="822579"/>
          <a:ext cx="554038" cy="661988"/>
        </p:xfrm>
        <a:graphic>
          <a:graphicData uri="http://schemas.openxmlformats.org/presentationml/2006/ole">
            <mc:AlternateContent xmlns:mc="http://schemas.openxmlformats.org/markup-compatibility/2006">
              <mc:Choice xmlns:v="urn:schemas-microsoft-com:vml" Requires="v">
                <p:oleObj name="Equation" r:id="rId4" imgW="330120" imgH="393480" progId="Equation.DSMT4">
                  <p:embed/>
                </p:oleObj>
              </mc:Choice>
              <mc:Fallback>
                <p:oleObj name="Equation" r:id="rId4" imgW="330120" imgH="393480" progId="Equation.DSMT4">
                  <p:embed/>
                  <p:pic>
                    <p:nvPicPr>
                      <p:cNvPr id="4" name="Object 3">
                        <a:extLst>
                          <a:ext uri="{FF2B5EF4-FFF2-40B4-BE49-F238E27FC236}">
                            <a16:creationId xmlns:a16="http://schemas.microsoft.com/office/drawing/2014/main" id="{B38A57D8-5940-4036-9C0F-DD35195C5527}"/>
                          </a:ext>
                        </a:extLst>
                      </p:cNvPr>
                      <p:cNvPicPr/>
                      <p:nvPr/>
                    </p:nvPicPr>
                    <p:blipFill>
                      <a:blip r:embed="rId5"/>
                      <a:stretch>
                        <a:fillRect/>
                      </a:stretch>
                    </p:blipFill>
                    <p:spPr>
                      <a:xfrm>
                        <a:off x="999947" y="822579"/>
                        <a:ext cx="554038" cy="6619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5130C6B-AF5A-45EF-A50B-0B1D0A14D744}"/>
              </a:ext>
            </a:extLst>
          </p:cNvPr>
          <p:cNvGraphicFramePr>
            <a:graphicFrameLocks noChangeAspect="1"/>
          </p:cNvGraphicFramePr>
          <p:nvPr>
            <p:extLst>
              <p:ext uri="{D42A27DB-BD31-4B8C-83A1-F6EECF244321}">
                <p14:modId xmlns:p14="http://schemas.microsoft.com/office/powerpoint/2010/main" val="13040998"/>
              </p:ext>
            </p:extLst>
          </p:nvPr>
        </p:nvGraphicFramePr>
        <p:xfrm>
          <a:off x="1553985" y="822579"/>
          <a:ext cx="1000125" cy="661987"/>
        </p:xfrm>
        <a:graphic>
          <a:graphicData uri="http://schemas.openxmlformats.org/presentationml/2006/ole">
            <mc:AlternateContent xmlns:mc="http://schemas.openxmlformats.org/markup-compatibility/2006">
              <mc:Choice xmlns:v="urn:schemas-microsoft-com:vml" Requires="v">
                <p:oleObj name="Equation" r:id="rId6" imgW="596880" imgH="393480" progId="Equation.DSMT4">
                  <p:embed/>
                </p:oleObj>
              </mc:Choice>
              <mc:Fallback>
                <p:oleObj name="Equation" r:id="rId6" imgW="596880" imgH="393480" progId="Equation.DSMT4">
                  <p:embed/>
                  <p:pic>
                    <p:nvPicPr>
                      <p:cNvPr id="5" name="Object 4">
                        <a:extLst>
                          <a:ext uri="{FF2B5EF4-FFF2-40B4-BE49-F238E27FC236}">
                            <a16:creationId xmlns:a16="http://schemas.microsoft.com/office/drawing/2014/main" id="{15130C6B-AF5A-45EF-A50B-0B1D0A14D744}"/>
                          </a:ext>
                        </a:extLst>
                      </p:cNvPr>
                      <p:cNvPicPr/>
                      <p:nvPr/>
                    </p:nvPicPr>
                    <p:blipFill>
                      <a:blip r:embed="rId7"/>
                      <a:stretch>
                        <a:fillRect/>
                      </a:stretch>
                    </p:blipFill>
                    <p:spPr>
                      <a:xfrm>
                        <a:off x="1553985" y="822579"/>
                        <a:ext cx="1000125" cy="6619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769F8E7-C418-4E13-8816-B382AB94165F}"/>
              </a:ext>
            </a:extLst>
          </p:cNvPr>
          <p:cNvGraphicFramePr>
            <a:graphicFrameLocks noChangeAspect="1"/>
          </p:cNvGraphicFramePr>
          <p:nvPr>
            <p:extLst>
              <p:ext uri="{D42A27DB-BD31-4B8C-83A1-F6EECF244321}">
                <p14:modId xmlns:p14="http://schemas.microsoft.com/office/powerpoint/2010/main" val="3561150988"/>
              </p:ext>
            </p:extLst>
          </p:nvPr>
        </p:nvGraphicFramePr>
        <p:xfrm>
          <a:off x="2633734" y="866739"/>
          <a:ext cx="257175" cy="661988"/>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7" name="Object 6">
                        <a:extLst>
                          <a:ext uri="{FF2B5EF4-FFF2-40B4-BE49-F238E27FC236}">
                            <a16:creationId xmlns:a16="http://schemas.microsoft.com/office/drawing/2014/main" id="{E769F8E7-C418-4E13-8816-B382AB94165F}"/>
                          </a:ext>
                        </a:extLst>
                      </p:cNvPr>
                      <p:cNvPicPr/>
                      <p:nvPr/>
                    </p:nvPicPr>
                    <p:blipFill>
                      <a:blip r:embed="rId9"/>
                      <a:stretch>
                        <a:fillRect/>
                      </a:stretch>
                    </p:blipFill>
                    <p:spPr>
                      <a:xfrm>
                        <a:off x="2633734" y="866739"/>
                        <a:ext cx="257175" cy="6619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32065E46-0C86-4BBA-BCE3-1335D5717AD3}"/>
              </a:ext>
            </a:extLst>
          </p:cNvPr>
          <p:cNvSpPr txBox="1">
            <a:spLocks/>
          </p:cNvSpPr>
          <p:nvPr/>
        </p:nvSpPr>
        <p:spPr>
          <a:xfrm>
            <a:off x="5153536" y="866739"/>
            <a:ext cx="4138010" cy="3815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Find the LCD: 3(x)(x+1.4)</a:t>
            </a:r>
          </a:p>
        </p:txBody>
      </p:sp>
      <p:sp>
        <p:nvSpPr>
          <p:cNvPr id="9" name="Content Placeholder 2">
            <a:extLst>
              <a:ext uri="{FF2B5EF4-FFF2-40B4-BE49-F238E27FC236}">
                <a16:creationId xmlns:a16="http://schemas.microsoft.com/office/drawing/2014/main" id="{CDCF53B4-CE14-409B-88A5-0F45032BE993}"/>
              </a:ext>
            </a:extLst>
          </p:cNvPr>
          <p:cNvSpPr txBox="1">
            <a:spLocks/>
          </p:cNvSpPr>
          <p:nvPr/>
        </p:nvSpPr>
        <p:spPr>
          <a:xfrm>
            <a:off x="5130372" y="1289799"/>
            <a:ext cx="6317916" cy="7517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Multiply all terms by the LCD to get rid of the denominator</a:t>
            </a:r>
          </a:p>
        </p:txBody>
      </p:sp>
      <p:graphicFrame>
        <p:nvGraphicFramePr>
          <p:cNvPr id="10" name="Object 9">
            <a:extLst>
              <a:ext uri="{FF2B5EF4-FFF2-40B4-BE49-F238E27FC236}">
                <a16:creationId xmlns:a16="http://schemas.microsoft.com/office/drawing/2014/main" id="{9DCD1937-5F9B-4A73-9BD6-E064FBFE4BD6}"/>
              </a:ext>
            </a:extLst>
          </p:cNvPr>
          <p:cNvGraphicFramePr>
            <a:graphicFrameLocks noChangeAspect="1"/>
          </p:cNvGraphicFramePr>
          <p:nvPr>
            <p:extLst>
              <p:ext uri="{D42A27DB-BD31-4B8C-83A1-F6EECF244321}">
                <p14:modId xmlns:p14="http://schemas.microsoft.com/office/powerpoint/2010/main" val="89737429"/>
              </p:ext>
            </p:extLst>
          </p:nvPr>
        </p:nvGraphicFramePr>
        <p:xfrm>
          <a:off x="156883" y="1848168"/>
          <a:ext cx="1960562" cy="661987"/>
        </p:xfrm>
        <a:graphic>
          <a:graphicData uri="http://schemas.openxmlformats.org/presentationml/2006/ole">
            <mc:AlternateContent xmlns:mc="http://schemas.openxmlformats.org/markup-compatibility/2006">
              <mc:Choice xmlns:v="urn:schemas-microsoft-com:vml" Requires="v">
                <p:oleObj name="Equation" r:id="rId10" imgW="1168200" imgH="393480" progId="Equation.DSMT4">
                  <p:embed/>
                </p:oleObj>
              </mc:Choice>
              <mc:Fallback>
                <p:oleObj name="Equation" r:id="rId10" imgW="1168200" imgH="393480" progId="Equation.DSMT4">
                  <p:embed/>
                  <p:pic>
                    <p:nvPicPr>
                      <p:cNvPr id="10" name="Object 9">
                        <a:extLst>
                          <a:ext uri="{FF2B5EF4-FFF2-40B4-BE49-F238E27FC236}">
                            <a16:creationId xmlns:a16="http://schemas.microsoft.com/office/drawing/2014/main" id="{9DCD1937-5F9B-4A73-9BD6-E064FBFE4BD6}"/>
                          </a:ext>
                        </a:extLst>
                      </p:cNvPr>
                      <p:cNvPicPr/>
                      <p:nvPr/>
                    </p:nvPicPr>
                    <p:blipFill>
                      <a:blip r:embed="rId11"/>
                      <a:stretch>
                        <a:fillRect/>
                      </a:stretch>
                    </p:blipFill>
                    <p:spPr>
                      <a:xfrm>
                        <a:off x="156883" y="1848168"/>
                        <a:ext cx="1960562" cy="6619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5272F6-D02F-4718-97D4-153CA0529813}"/>
              </a:ext>
            </a:extLst>
          </p:cNvPr>
          <p:cNvGraphicFramePr>
            <a:graphicFrameLocks noChangeAspect="1"/>
          </p:cNvGraphicFramePr>
          <p:nvPr>
            <p:extLst>
              <p:ext uri="{D42A27DB-BD31-4B8C-83A1-F6EECF244321}">
                <p14:modId xmlns:p14="http://schemas.microsoft.com/office/powerpoint/2010/main" val="2778578448"/>
              </p:ext>
            </p:extLst>
          </p:nvPr>
        </p:nvGraphicFramePr>
        <p:xfrm>
          <a:off x="2054047" y="1892328"/>
          <a:ext cx="2387600" cy="661987"/>
        </p:xfrm>
        <a:graphic>
          <a:graphicData uri="http://schemas.openxmlformats.org/presentationml/2006/ole">
            <mc:AlternateContent xmlns:mc="http://schemas.openxmlformats.org/markup-compatibility/2006">
              <mc:Choice xmlns:v="urn:schemas-microsoft-com:vml" Requires="v">
                <p:oleObj name="Equation" r:id="rId12" imgW="1422360" imgH="393480" progId="Equation.DSMT4">
                  <p:embed/>
                </p:oleObj>
              </mc:Choice>
              <mc:Fallback>
                <p:oleObj name="Equation" r:id="rId12" imgW="1422360" imgH="393480" progId="Equation.DSMT4">
                  <p:embed/>
                  <p:pic>
                    <p:nvPicPr>
                      <p:cNvPr id="11" name="Object 10">
                        <a:extLst>
                          <a:ext uri="{FF2B5EF4-FFF2-40B4-BE49-F238E27FC236}">
                            <a16:creationId xmlns:a16="http://schemas.microsoft.com/office/drawing/2014/main" id="{5F5272F6-D02F-4718-97D4-153CA0529813}"/>
                          </a:ext>
                        </a:extLst>
                      </p:cNvPr>
                      <p:cNvPicPr/>
                      <p:nvPr/>
                    </p:nvPicPr>
                    <p:blipFill>
                      <a:blip r:embed="rId13"/>
                      <a:stretch>
                        <a:fillRect/>
                      </a:stretch>
                    </p:blipFill>
                    <p:spPr>
                      <a:xfrm>
                        <a:off x="2054047" y="1892328"/>
                        <a:ext cx="2387600" cy="6619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55B87D8-1CD2-49F4-8DFF-812C6CD0F2F0}"/>
              </a:ext>
            </a:extLst>
          </p:cNvPr>
          <p:cNvGraphicFramePr>
            <a:graphicFrameLocks noChangeAspect="1"/>
          </p:cNvGraphicFramePr>
          <p:nvPr>
            <p:extLst>
              <p:ext uri="{D42A27DB-BD31-4B8C-83A1-F6EECF244321}">
                <p14:modId xmlns:p14="http://schemas.microsoft.com/office/powerpoint/2010/main" val="705199292"/>
              </p:ext>
            </p:extLst>
          </p:nvPr>
        </p:nvGraphicFramePr>
        <p:xfrm>
          <a:off x="4454525" y="1892327"/>
          <a:ext cx="1641475" cy="661988"/>
        </p:xfrm>
        <a:graphic>
          <a:graphicData uri="http://schemas.openxmlformats.org/presentationml/2006/ole">
            <mc:AlternateContent xmlns:mc="http://schemas.openxmlformats.org/markup-compatibility/2006">
              <mc:Choice xmlns:v="urn:schemas-microsoft-com:vml" Requires="v">
                <p:oleObj name="Equation" r:id="rId14" imgW="977760" imgH="393480" progId="Equation.DSMT4">
                  <p:embed/>
                </p:oleObj>
              </mc:Choice>
              <mc:Fallback>
                <p:oleObj name="Equation" r:id="rId14" imgW="977760" imgH="393480" progId="Equation.DSMT4">
                  <p:embed/>
                  <p:pic>
                    <p:nvPicPr>
                      <p:cNvPr id="12" name="Object 11">
                        <a:extLst>
                          <a:ext uri="{FF2B5EF4-FFF2-40B4-BE49-F238E27FC236}">
                            <a16:creationId xmlns:a16="http://schemas.microsoft.com/office/drawing/2014/main" id="{C55B87D8-1CD2-49F4-8DFF-812C6CD0F2F0}"/>
                          </a:ext>
                        </a:extLst>
                      </p:cNvPr>
                      <p:cNvPicPr/>
                      <p:nvPr/>
                    </p:nvPicPr>
                    <p:blipFill>
                      <a:blip r:embed="rId15"/>
                      <a:stretch>
                        <a:fillRect/>
                      </a:stretch>
                    </p:blipFill>
                    <p:spPr>
                      <a:xfrm>
                        <a:off x="4454525" y="1892327"/>
                        <a:ext cx="1641475" cy="6619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EEEEB15E-FA6E-48C2-8542-5349285B65A6}"/>
              </a:ext>
            </a:extLst>
          </p:cNvPr>
          <p:cNvCxnSpPr/>
          <p:nvPr/>
        </p:nvCxnSpPr>
        <p:spPr>
          <a:xfrm flipV="1">
            <a:off x="167211" y="2319960"/>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7FAB7C-AFAA-4D3A-8321-1AEB338DE4CA}"/>
              </a:ext>
            </a:extLst>
          </p:cNvPr>
          <p:cNvCxnSpPr/>
          <p:nvPr/>
        </p:nvCxnSpPr>
        <p:spPr>
          <a:xfrm flipV="1">
            <a:off x="677631" y="2041576"/>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B501E3F7-EC5A-42B4-8F94-5FBD52A042B6}"/>
              </a:ext>
            </a:extLst>
          </p:cNvPr>
          <p:cNvGraphicFramePr>
            <a:graphicFrameLocks noChangeAspect="1"/>
          </p:cNvGraphicFramePr>
          <p:nvPr>
            <p:extLst>
              <p:ext uri="{D42A27DB-BD31-4B8C-83A1-F6EECF244321}">
                <p14:modId xmlns:p14="http://schemas.microsoft.com/office/powerpoint/2010/main" val="3380713128"/>
              </p:ext>
            </p:extLst>
          </p:nvPr>
        </p:nvGraphicFramePr>
        <p:xfrm>
          <a:off x="503710" y="2981947"/>
          <a:ext cx="1406525" cy="427037"/>
        </p:xfrm>
        <a:graphic>
          <a:graphicData uri="http://schemas.openxmlformats.org/presentationml/2006/ole">
            <mc:AlternateContent xmlns:mc="http://schemas.openxmlformats.org/markup-compatibility/2006">
              <mc:Choice xmlns:v="urn:schemas-microsoft-com:vml" Requires="v">
                <p:oleObj name="Equation" r:id="rId16" imgW="838080" imgH="253800" progId="Equation.DSMT4">
                  <p:embed/>
                </p:oleObj>
              </mc:Choice>
              <mc:Fallback>
                <p:oleObj name="Equation" r:id="rId16" imgW="838080" imgH="253800" progId="Equation.DSMT4">
                  <p:embed/>
                  <p:pic>
                    <p:nvPicPr>
                      <p:cNvPr id="16" name="Object 15">
                        <a:extLst>
                          <a:ext uri="{FF2B5EF4-FFF2-40B4-BE49-F238E27FC236}">
                            <a16:creationId xmlns:a16="http://schemas.microsoft.com/office/drawing/2014/main" id="{B501E3F7-EC5A-42B4-8F94-5FBD52A042B6}"/>
                          </a:ext>
                        </a:extLst>
                      </p:cNvPr>
                      <p:cNvPicPr/>
                      <p:nvPr/>
                    </p:nvPicPr>
                    <p:blipFill>
                      <a:blip r:embed="rId17"/>
                      <a:stretch>
                        <a:fillRect/>
                      </a:stretch>
                    </p:blipFill>
                    <p:spPr>
                      <a:xfrm>
                        <a:off x="503710" y="2981947"/>
                        <a:ext cx="1406525" cy="427037"/>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E3FC0C25-B636-43B6-B562-95B9D9D574DB}"/>
              </a:ext>
            </a:extLst>
          </p:cNvPr>
          <p:cNvCxnSpPr>
            <a:cxnSpLocks/>
          </p:cNvCxnSpPr>
          <p:nvPr/>
        </p:nvCxnSpPr>
        <p:spPr>
          <a:xfrm flipV="1">
            <a:off x="2108209" y="2329196"/>
            <a:ext cx="723345"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9558F-1F55-4ECE-BF50-BF35FFE8CC5C}"/>
              </a:ext>
            </a:extLst>
          </p:cNvPr>
          <p:cNvCxnSpPr>
            <a:cxnSpLocks/>
          </p:cNvCxnSpPr>
          <p:nvPr/>
        </p:nvCxnSpPr>
        <p:spPr>
          <a:xfrm flipV="1">
            <a:off x="3476552" y="2128223"/>
            <a:ext cx="723345"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41C7B477-0E14-4914-B1E6-6C27C3730E3C}"/>
              </a:ext>
            </a:extLst>
          </p:cNvPr>
          <p:cNvGraphicFramePr>
            <a:graphicFrameLocks noChangeAspect="1"/>
          </p:cNvGraphicFramePr>
          <p:nvPr>
            <p:extLst>
              <p:ext uri="{D42A27DB-BD31-4B8C-83A1-F6EECF244321}">
                <p14:modId xmlns:p14="http://schemas.microsoft.com/office/powerpoint/2010/main" val="2647274439"/>
              </p:ext>
            </p:extLst>
          </p:nvPr>
        </p:nvGraphicFramePr>
        <p:xfrm>
          <a:off x="1952768" y="3046413"/>
          <a:ext cx="660400" cy="298450"/>
        </p:xfrm>
        <a:graphic>
          <a:graphicData uri="http://schemas.openxmlformats.org/presentationml/2006/ole">
            <mc:AlternateContent xmlns:mc="http://schemas.openxmlformats.org/markup-compatibility/2006">
              <mc:Choice xmlns:v="urn:schemas-microsoft-com:vml" Requires="v">
                <p:oleObj name="Equation" r:id="rId18" imgW="393480" imgH="177480" progId="Equation.DSMT4">
                  <p:embed/>
                </p:oleObj>
              </mc:Choice>
              <mc:Fallback>
                <p:oleObj name="Equation" r:id="rId18" imgW="393480" imgH="177480" progId="Equation.DSMT4">
                  <p:embed/>
                  <p:pic>
                    <p:nvPicPr>
                      <p:cNvPr id="20" name="Object 19">
                        <a:extLst>
                          <a:ext uri="{FF2B5EF4-FFF2-40B4-BE49-F238E27FC236}">
                            <a16:creationId xmlns:a16="http://schemas.microsoft.com/office/drawing/2014/main" id="{41C7B477-0E14-4914-B1E6-6C27C3730E3C}"/>
                          </a:ext>
                        </a:extLst>
                      </p:cNvPr>
                      <p:cNvPicPr/>
                      <p:nvPr/>
                    </p:nvPicPr>
                    <p:blipFill>
                      <a:blip r:embed="rId19"/>
                      <a:stretch>
                        <a:fillRect/>
                      </a:stretch>
                    </p:blipFill>
                    <p:spPr>
                      <a:xfrm>
                        <a:off x="1952768" y="3046413"/>
                        <a:ext cx="660400" cy="298450"/>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83E23ED2-045C-46B9-8CC5-1191F56B8F62}"/>
              </a:ext>
            </a:extLst>
          </p:cNvPr>
          <p:cNvCxnSpPr>
            <a:cxnSpLocks/>
          </p:cNvCxnSpPr>
          <p:nvPr/>
        </p:nvCxnSpPr>
        <p:spPr>
          <a:xfrm flipV="1">
            <a:off x="4385736" y="2364598"/>
            <a:ext cx="297102" cy="119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3FA047-57D3-4033-9FDF-575126DC2B1F}"/>
              </a:ext>
            </a:extLst>
          </p:cNvPr>
          <p:cNvCxnSpPr>
            <a:cxnSpLocks/>
          </p:cNvCxnSpPr>
          <p:nvPr/>
        </p:nvCxnSpPr>
        <p:spPr>
          <a:xfrm flipV="1">
            <a:off x="4645038" y="2151538"/>
            <a:ext cx="297102" cy="119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92D73028-8CDA-4D0C-9A17-D45280634CD6}"/>
              </a:ext>
            </a:extLst>
          </p:cNvPr>
          <p:cNvGraphicFramePr>
            <a:graphicFrameLocks noChangeAspect="1"/>
          </p:cNvGraphicFramePr>
          <p:nvPr>
            <p:extLst>
              <p:ext uri="{D42A27DB-BD31-4B8C-83A1-F6EECF244321}">
                <p14:modId xmlns:p14="http://schemas.microsoft.com/office/powerpoint/2010/main" val="2287305838"/>
              </p:ext>
            </p:extLst>
          </p:nvPr>
        </p:nvGraphicFramePr>
        <p:xfrm>
          <a:off x="2746810" y="2981325"/>
          <a:ext cx="1470025" cy="427038"/>
        </p:xfrm>
        <a:graphic>
          <a:graphicData uri="http://schemas.openxmlformats.org/presentationml/2006/ole">
            <mc:AlternateContent xmlns:mc="http://schemas.openxmlformats.org/markup-compatibility/2006">
              <mc:Choice xmlns:v="urn:schemas-microsoft-com:vml" Requires="v">
                <p:oleObj name="Equation" r:id="rId20" imgW="876240" imgH="253800" progId="Equation.DSMT4">
                  <p:embed/>
                </p:oleObj>
              </mc:Choice>
              <mc:Fallback>
                <p:oleObj name="Equation" r:id="rId20" imgW="876240" imgH="253800" progId="Equation.DSMT4">
                  <p:embed/>
                  <p:pic>
                    <p:nvPicPr>
                      <p:cNvPr id="24" name="Object 23">
                        <a:extLst>
                          <a:ext uri="{FF2B5EF4-FFF2-40B4-BE49-F238E27FC236}">
                            <a16:creationId xmlns:a16="http://schemas.microsoft.com/office/drawing/2014/main" id="{92D73028-8CDA-4D0C-9A17-D45280634CD6}"/>
                          </a:ext>
                        </a:extLst>
                      </p:cNvPr>
                      <p:cNvPicPr/>
                      <p:nvPr/>
                    </p:nvPicPr>
                    <p:blipFill>
                      <a:blip r:embed="rId21"/>
                      <a:stretch>
                        <a:fillRect/>
                      </a:stretch>
                    </p:blipFill>
                    <p:spPr>
                      <a:xfrm>
                        <a:off x="2746810" y="2981325"/>
                        <a:ext cx="1470025" cy="42703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80CD2C7-81D4-4143-B876-6F01EB0DBBD1}"/>
              </a:ext>
            </a:extLst>
          </p:cNvPr>
          <p:cNvGraphicFramePr>
            <a:graphicFrameLocks noChangeAspect="1"/>
          </p:cNvGraphicFramePr>
          <p:nvPr>
            <p:extLst>
              <p:ext uri="{D42A27DB-BD31-4B8C-83A1-F6EECF244321}">
                <p14:modId xmlns:p14="http://schemas.microsoft.com/office/powerpoint/2010/main" val="2370014088"/>
              </p:ext>
            </p:extLst>
          </p:nvPr>
        </p:nvGraphicFramePr>
        <p:xfrm>
          <a:off x="312881" y="3474044"/>
          <a:ext cx="2300287" cy="427038"/>
        </p:xfrm>
        <a:graphic>
          <a:graphicData uri="http://schemas.openxmlformats.org/presentationml/2006/ole">
            <mc:AlternateContent xmlns:mc="http://schemas.openxmlformats.org/markup-compatibility/2006">
              <mc:Choice xmlns:v="urn:schemas-microsoft-com:vml" Requires="v">
                <p:oleObj name="Equation" r:id="rId22" imgW="1371600" imgH="253800" progId="Equation.DSMT4">
                  <p:embed/>
                </p:oleObj>
              </mc:Choice>
              <mc:Fallback>
                <p:oleObj name="Equation" r:id="rId22" imgW="1371600" imgH="253800" progId="Equation.DSMT4">
                  <p:embed/>
                  <p:pic>
                    <p:nvPicPr>
                      <p:cNvPr id="25" name="Object 24">
                        <a:extLst>
                          <a:ext uri="{FF2B5EF4-FFF2-40B4-BE49-F238E27FC236}">
                            <a16:creationId xmlns:a16="http://schemas.microsoft.com/office/drawing/2014/main" id="{780CD2C7-81D4-4143-B876-6F01EB0DBBD1}"/>
                          </a:ext>
                        </a:extLst>
                      </p:cNvPr>
                      <p:cNvPicPr/>
                      <p:nvPr/>
                    </p:nvPicPr>
                    <p:blipFill>
                      <a:blip r:embed="rId23"/>
                      <a:stretch>
                        <a:fillRect/>
                      </a:stretch>
                    </p:blipFill>
                    <p:spPr>
                      <a:xfrm>
                        <a:off x="312881" y="3474044"/>
                        <a:ext cx="2300287" cy="427038"/>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BA4D4C46-B0BF-4B49-868E-5855AAAB4158}"/>
              </a:ext>
            </a:extLst>
          </p:cNvPr>
          <p:cNvGraphicFramePr>
            <a:graphicFrameLocks noChangeAspect="1"/>
          </p:cNvGraphicFramePr>
          <p:nvPr>
            <p:extLst>
              <p:ext uri="{D42A27DB-BD31-4B8C-83A1-F6EECF244321}">
                <p14:modId xmlns:p14="http://schemas.microsoft.com/office/powerpoint/2010/main" val="451079430"/>
              </p:ext>
            </p:extLst>
          </p:nvPr>
        </p:nvGraphicFramePr>
        <p:xfrm>
          <a:off x="2633734" y="3490452"/>
          <a:ext cx="1490662" cy="427037"/>
        </p:xfrm>
        <a:graphic>
          <a:graphicData uri="http://schemas.openxmlformats.org/presentationml/2006/ole">
            <mc:AlternateContent xmlns:mc="http://schemas.openxmlformats.org/markup-compatibility/2006">
              <mc:Choice xmlns:v="urn:schemas-microsoft-com:vml" Requires="v">
                <p:oleObj name="Equation" r:id="rId24" imgW="888840" imgH="253800" progId="Equation.DSMT4">
                  <p:embed/>
                </p:oleObj>
              </mc:Choice>
              <mc:Fallback>
                <p:oleObj name="Equation" r:id="rId24" imgW="888840" imgH="253800" progId="Equation.DSMT4">
                  <p:embed/>
                  <p:pic>
                    <p:nvPicPr>
                      <p:cNvPr id="26" name="Object 25">
                        <a:extLst>
                          <a:ext uri="{FF2B5EF4-FFF2-40B4-BE49-F238E27FC236}">
                            <a16:creationId xmlns:a16="http://schemas.microsoft.com/office/drawing/2014/main" id="{BA4D4C46-B0BF-4B49-868E-5855AAAB4158}"/>
                          </a:ext>
                        </a:extLst>
                      </p:cNvPr>
                      <p:cNvPicPr/>
                      <p:nvPr/>
                    </p:nvPicPr>
                    <p:blipFill>
                      <a:blip r:embed="rId25"/>
                      <a:stretch>
                        <a:fillRect/>
                      </a:stretch>
                    </p:blipFill>
                    <p:spPr>
                      <a:xfrm>
                        <a:off x="2633734" y="3490452"/>
                        <a:ext cx="1490662" cy="427037"/>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D3D71413-FE44-400D-9BD7-3CD2BF1993F6}"/>
              </a:ext>
            </a:extLst>
          </p:cNvPr>
          <p:cNvCxnSpPr/>
          <p:nvPr/>
        </p:nvCxnSpPr>
        <p:spPr>
          <a:xfrm flipV="1">
            <a:off x="385812" y="3592465"/>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C25A37-F53F-498E-98FF-F137609FB629}"/>
              </a:ext>
            </a:extLst>
          </p:cNvPr>
          <p:cNvCxnSpPr/>
          <p:nvPr/>
        </p:nvCxnSpPr>
        <p:spPr>
          <a:xfrm flipV="1">
            <a:off x="1986357" y="3592464"/>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5314AE5B-7196-4DA4-8633-57FC40439C23}"/>
              </a:ext>
            </a:extLst>
          </p:cNvPr>
          <p:cNvGraphicFramePr>
            <a:graphicFrameLocks noChangeAspect="1"/>
          </p:cNvGraphicFramePr>
          <p:nvPr>
            <p:extLst>
              <p:ext uri="{D42A27DB-BD31-4B8C-83A1-F6EECF244321}">
                <p14:modId xmlns:p14="http://schemas.microsoft.com/office/powerpoint/2010/main" val="396973562"/>
              </p:ext>
            </p:extLst>
          </p:nvPr>
        </p:nvGraphicFramePr>
        <p:xfrm>
          <a:off x="2233613" y="3900488"/>
          <a:ext cx="2128837" cy="341312"/>
        </p:xfrm>
        <a:graphic>
          <a:graphicData uri="http://schemas.openxmlformats.org/presentationml/2006/ole">
            <mc:AlternateContent xmlns:mc="http://schemas.openxmlformats.org/markup-compatibility/2006">
              <mc:Choice xmlns:v="urn:schemas-microsoft-com:vml" Requires="v">
                <p:oleObj name="Equation" r:id="rId26" imgW="1269720" imgH="203040" progId="Equation.DSMT4">
                  <p:embed/>
                </p:oleObj>
              </mc:Choice>
              <mc:Fallback>
                <p:oleObj name="Equation" r:id="rId26" imgW="1269720" imgH="203040" progId="Equation.DSMT4">
                  <p:embed/>
                  <p:pic>
                    <p:nvPicPr>
                      <p:cNvPr id="29" name="Object 28">
                        <a:extLst>
                          <a:ext uri="{FF2B5EF4-FFF2-40B4-BE49-F238E27FC236}">
                            <a16:creationId xmlns:a16="http://schemas.microsoft.com/office/drawing/2014/main" id="{5314AE5B-7196-4DA4-8633-57FC40439C23}"/>
                          </a:ext>
                        </a:extLst>
                      </p:cNvPr>
                      <p:cNvPicPr/>
                      <p:nvPr/>
                    </p:nvPicPr>
                    <p:blipFill>
                      <a:blip r:embed="rId27"/>
                      <a:stretch>
                        <a:fillRect/>
                      </a:stretch>
                    </p:blipFill>
                    <p:spPr>
                      <a:xfrm>
                        <a:off x="2233613" y="3900488"/>
                        <a:ext cx="2128837" cy="341312"/>
                      </a:xfrm>
                      <a:prstGeom prst="rect">
                        <a:avLst/>
                      </a:prstGeom>
                    </p:spPr>
                  </p:pic>
                </p:oleObj>
              </mc:Fallback>
            </mc:AlternateContent>
          </a:graphicData>
        </a:graphic>
      </p:graphicFrame>
      <p:sp>
        <p:nvSpPr>
          <p:cNvPr id="30" name="Content Placeholder 2">
            <a:extLst>
              <a:ext uri="{FF2B5EF4-FFF2-40B4-BE49-F238E27FC236}">
                <a16:creationId xmlns:a16="http://schemas.microsoft.com/office/drawing/2014/main" id="{093A3321-E0EF-4CE2-BA0F-BAA218A1DAAC}"/>
              </a:ext>
            </a:extLst>
          </p:cNvPr>
          <p:cNvSpPr txBox="1">
            <a:spLocks/>
          </p:cNvSpPr>
          <p:nvPr/>
        </p:nvSpPr>
        <p:spPr>
          <a:xfrm>
            <a:off x="4942140" y="3560292"/>
            <a:ext cx="6317916" cy="751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Use the QF or Factor</a:t>
            </a:r>
          </a:p>
        </p:txBody>
      </p:sp>
      <p:graphicFrame>
        <p:nvGraphicFramePr>
          <p:cNvPr id="31" name="Object 30">
            <a:extLst>
              <a:ext uri="{FF2B5EF4-FFF2-40B4-BE49-F238E27FC236}">
                <a16:creationId xmlns:a16="http://schemas.microsoft.com/office/drawing/2014/main" id="{322CA489-EDA9-43D9-BF37-31A0AC78F6BF}"/>
              </a:ext>
            </a:extLst>
          </p:cNvPr>
          <p:cNvGraphicFramePr>
            <a:graphicFrameLocks noChangeAspect="1"/>
          </p:cNvGraphicFramePr>
          <p:nvPr>
            <p:extLst>
              <p:ext uri="{D42A27DB-BD31-4B8C-83A1-F6EECF244321}">
                <p14:modId xmlns:p14="http://schemas.microsoft.com/office/powerpoint/2010/main" val="2319608454"/>
              </p:ext>
            </p:extLst>
          </p:nvPr>
        </p:nvGraphicFramePr>
        <p:xfrm>
          <a:off x="2256145" y="4310063"/>
          <a:ext cx="1851025" cy="341312"/>
        </p:xfrm>
        <a:graphic>
          <a:graphicData uri="http://schemas.openxmlformats.org/presentationml/2006/ole">
            <mc:AlternateContent xmlns:mc="http://schemas.openxmlformats.org/markup-compatibility/2006">
              <mc:Choice xmlns:v="urn:schemas-microsoft-com:vml" Requires="v">
                <p:oleObj name="Equation" r:id="rId28" imgW="1104840" imgH="203040" progId="Equation.DSMT4">
                  <p:embed/>
                </p:oleObj>
              </mc:Choice>
              <mc:Fallback>
                <p:oleObj name="Equation" r:id="rId28" imgW="1104840" imgH="203040" progId="Equation.DSMT4">
                  <p:embed/>
                  <p:pic>
                    <p:nvPicPr>
                      <p:cNvPr id="31" name="Object 30">
                        <a:extLst>
                          <a:ext uri="{FF2B5EF4-FFF2-40B4-BE49-F238E27FC236}">
                            <a16:creationId xmlns:a16="http://schemas.microsoft.com/office/drawing/2014/main" id="{322CA489-EDA9-43D9-BF37-31A0AC78F6BF}"/>
                          </a:ext>
                        </a:extLst>
                      </p:cNvPr>
                      <p:cNvPicPr/>
                      <p:nvPr/>
                    </p:nvPicPr>
                    <p:blipFill>
                      <a:blip r:embed="rId29"/>
                      <a:stretch>
                        <a:fillRect/>
                      </a:stretch>
                    </p:blipFill>
                    <p:spPr>
                      <a:xfrm>
                        <a:off x="2256145" y="4310063"/>
                        <a:ext cx="1851025" cy="34131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47778BAD-33D3-46D4-9DCB-E6A403C31655}"/>
              </a:ext>
            </a:extLst>
          </p:cNvPr>
          <p:cNvGraphicFramePr>
            <a:graphicFrameLocks noChangeAspect="1"/>
          </p:cNvGraphicFramePr>
          <p:nvPr>
            <p:extLst>
              <p:ext uri="{D42A27DB-BD31-4B8C-83A1-F6EECF244321}">
                <p14:modId xmlns:p14="http://schemas.microsoft.com/office/powerpoint/2010/main" val="1265693213"/>
              </p:ext>
            </p:extLst>
          </p:nvPr>
        </p:nvGraphicFramePr>
        <p:xfrm>
          <a:off x="1911350" y="4754563"/>
          <a:ext cx="3130550" cy="811212"/>
        </p:xfrm>
        <a:graphic>
          <a:graphicData uri="http://schemas.openxmlformats.org/presentationml/2006/ole">
            <mc:AlternateContent xmlns:mc="http://schemas.openxmlformats.org/markup-compatibility/2006">
              <mc:Choice xmlns:v="urn:schemas-microsoft-com:vml" Requires="v">
                <p:oleObj name="Equation" r:id="rId30" imgW="1866600" imgH="482400" progId="Equation.DSMT4">
                  <p:embed/>
                </p:oleObj>
              </mc:Choice>
              <mc:Fallback>
                <p:oleObj name="Equation" r:id="rId30" imgW="1866600" imgH="482400" progId="Equation.DSMT4">
                  <p:embed/>
                  <p:pic>
                    <p:nvPicPr>
                      <p:cNvPr id="32" name="Object 31">
                        <a:extLst>
                          <a:ext uri="{FF2B5EF4-FFF2-40B4-BE49-F238E27FC236}">
                            <a16:creationId xmlns:a16="http://schemas.microsoft.com/office/drawing/2014/main" id="{47778BAD-33D3-46D4-9DCB-E6A403C31655}"/>
                          </a:ext>
                        </a:extLst>
                      </p:cNvPr>
                      <p:cNvPicPr/>
                      <p:nvPr/>
                    </p:nvPicPr>
                    <p:blipFill>
                      <a:blip r:embed="rId31"/>
                      <a:stretch>
                        <a:fillRect/>
                      </a:stretch>
                    </p:blipFill>
                    <p:spPr>
                      <a:xfrm>
                        <a:off x="1911350" y="4754563"/>
                        <a:ext cx="3130550" cy="81121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6620004B-A9BF-4C88-A05C-7EA179F0304D}"/>
              </a:ext>
            </a:extLst>
          </p:cNvPr>
          <p:cNvGraphicFramePr>
            <a:graphicFrameLocks noChangeAspect="1"/>
          </p:cNvGraphicFramePr>
          <p:nvPr>
            <p:extLst>
              <p:ext uri="{D42A27DB-BD31-4B8C-83A1-F6EECF244321}">
                <p14:modId xmlns:p14="http://schemas.microsoft.com/office/powerpoint/2010/main" val="3007073686"/>
              </p:ext>
            </p:extLst>
          </p:nvPr>
        </p:nvGraphicFramePr>
        <p:xfrm>
          <a:off x="1928813" y="5545138"/>
          <a:ext cx="2341562" cy="725487"/>
        </p:xfrm>
        <a:graphic>
          <a:graphicData uri="http://schemas.openxmlformats.org/presentationml/2006/ole">
            <mc:AlternateContent xmlns:mc="http://schemas.openxmlformats.org/markup-compatibility/2006">
              <mc:Choice xmlns:v="urn:schemas-microsoft-com:vml" Requires="v">
                <p:oleObj name="Equation" r:id="rId32" imgW="1396800" imgH="431640" progId="Equation.DSMT4">
                  <p:embed/>
                </p:oleObj>
              </mc:Choice>
              <mc:Fallback>
                <p:oleObj name="Equation" r:id="rId32" imgW="1396800" imgH="431640" progId="Equation.DSMT4">
                  <p:embed/>
                  <p:pic>
                    <p:nvPicPr>
                      <p:cNvPr id="33" name="Object 32">
                        <a:extLst>
                          <a:ext uri="{FF2B5EF4-FFF2-40B4-BE49-F238E27FC236}">
                            <a16:creationId xmlns:a16="http://schemas.microsoft.com/office/drawing/2014/main" id="{6620004B-A9BF-4C88-A05C-7EA179F0304D}"/>
                          </a:ext>
                        </a:extLst>
                      </p:cNvPr>
                      <p:cNvPicPr/>
                      <p:nvPr/>
                    </p:nvPicPr>
                    <p:blipFill>
                      <a:blip r:embed="rId33"/>
                      <a:stretch>
                        <a:fillRect/>
                      </a:stretch>
                    </p:blipFill>
                    <p:spPr>
                      <a:xfrm>
                        <a:off x="1928813" y="5545138"/>
                        <a:ext cx="2341562" cy="725487"/>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145F891-5A74-4B26-9474-34A6703D48AF}"/>
              </a:ext>
            </a:extLst>
          </p:cNvPr>
          <p:cNvGraphicFramePr>
            <a:graphicFrameLocks noChangeAspect="1"/>
          </p:cNvGraphicFramePr>
          <p:nvPr>
            <p:extLst>
              <p:ext uri="{D42A27DB-BD31-4B8C-83A1-F6EECF244321}">
                <p14:modId xmlns:p14="http://schemas.microsoft.com/office/powerpoint/2010/main" val="2793216193"/>
              </p:ext>
            </p:extLst>
          </p:nvPr>
        </p:nvGraphicFramePr>
        <p:xfrm>
          <a:off x="1815921" y="6373151"/>
          <a:ext cx="1427162" cy="298450"/>
        </p:xfrm>
        <a:graphic>
          <a:graphicData uri="http://schemas.openxmlformats.org/presentationml/2006/ole">
            <mc:AlternateContent xmlns:mc="http://schemas.openxmlformats.org/markup-compatibility/2006">
              <mc:Choice xmlns:v="urn:schemas-microsoft-com:vml" Requires="v">
                <p:oleObj name="Equation" r:id="rId34" imgW="850680" imgH="177480" progId="Equation.DSMT4">
                  <p:embed/>
                </p:oleObj>
              </mc:Choice>
              <mc:Fallback>
                <p:oleObj name="Equation" r:id="rId34" imgW="850680" imgH="177480" progId="Equation.DSMT4">
                  <p:embed/>
                  <p:pic>
                    <p:nvPicPr>
                      <p:cNvPr id="34" name="Object 33">
                        <a:extLst>
                          <a:ext uri="{FF2B5EF4-FFF2-40B4-BE49-F238E27FC236}">
                            <a16:creationId xmlns:a16="http://schemas.microsoft.com/office/drawing/2014/main" id="{8145F891-5A74-4B26-9474-34A6703D48AF}"/>
                          </a:ext>
                        </a:extLst>
                      </p:cNvPr>
                      <p:cNvPicPr/>
                      <p:nvPr/>
                    </p:nvPicPr>
                    <p:blipFill>
                      <a:blip r:embed="rId35"/>
                      <a:stretch>
                        <a:fillRect/>
                      </a:stretch>
                    </p:blipFill>
                    <p:spPr>
                      <a:xfrm>
                        <a:off x="1815921" y="6373151"/>
                        <a:ext cx="1427162" cy="29845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18A0269-8E23-4E1D-9CB7-3EB2F2408C48}"/>
              </a:ext>
            </a:extLst>
          </p:cNvPr>
          <p:cNvGraphicFramePr>
            <a:graphicFrameLocks noChangeAspect="1"/>
          </p:cNvGraphicFramePr>
          <p:nvPr>
            <p:extLst>
              <p:ext uri="{D42A27DB-BD31-4B8C-83A1-F6EECF244321}">
                <p14:modId xmlns:p14="http://schemas.microsoft.com/office/powerpoint/2010/main" val="3701250424"/>
              </p:ext>
            </p:extLst>
          </p:nvPr>
        </p:nvGraphicFramePr>
        <p:xfrm>
          <a:off x="3734901" y="6356350"/>
          <a:ext cx="744537" cy="298450"/>
        </p:xfrm>
        <a:graphic>
          <a:graphicData uri="http://schemas.openxmlformats.org/presentationml/2006/ole">
            <mc:AlternateContent xmlns:mc="http://schemas.openxmlformats.org/markup-compatibility/2006">
              <mc:Choice xmlns:v="urn:schemas-microsoft-com:vml" Requires="v">
                <p:oleObj name="Equation" r:id="rId36" imgW="444240" imgH="177480" progId="Equation.DSMT4">
                  <p:embed/>
                </p:oleObj>
              </mc:Choice>
              <mc:Fallback>
                <p:oleObj name="Equation" r:id="rId36" imgW="444240" imgH="177480" progId="Equation.DSMT4">
                  <p:embed/>
                  <p:pic>
                    <p:nvPicPr>
                      <p:cNvPr id="35" name="Object 34">
                        <a:extLst>
                          <a:ext uri="{FF2B5EF4-FFF2-40B4-BE49-F238E27FC236}">
                            <a16:creationId xmlns:a16="http://schemas.microsoft.com/office/drawing/2014/main" id="{E18A0269-8E23-4E1D-9CB7-3EB2F2408C48}"/>
                          </a:ext>
                        </a:extLst>
                      </p:cNvPr>
                      <p:cNvPicPr/>
                      <p:nvPr/>
                    </p:nvPicPr>
                    <p:blipFill>
                      <a:blip r:embed="rId37"/>
                      <a:stretch>
                        <a:fillRect/>
                      </a:stretch>
                    </p:blipFill>
                    <p:spPr>
                      <a:xfrm>
                        <a:off x="3734901" y="6356350"/>
                        <a:ext cx="744537" cy="298450"/>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06C764BC-874E-4062-9CBA-AF947BE4AB4A}"/>
              </a:ext>
            </a:extLst>
          </p:cNvPr>
          <p:cNvCxnSpPr>
            <a:cxnSpLocks/>
          </p:cNvCxnSpPr>
          <p:nvPr/>
        </p:nvCxnSpPr>
        <p:spPr>
          <a:xfrm flipV="1">
            <a:off x="3768610" y="6356350"/>
            <a:ext cx="765677" cy="279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8A49E998-9563-4C65-9EFE-192CC2FF9300}"/>
              </a:ext>
            </a:extLst>
          </p:cNvPr>
          <p:cNvSpPr txBox="1">
            <a:spLocks/>
          </p:cNvSpPr>
          <p:nvPr/>
        </p:nvSpPr>
        <p:spPr>
          <a:xfrm>
            <a:off x="4942140" y="4566269"/>
            <a:ext cx="6317916" cy="751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Can’t have a negative speed</a:t>
            </a:r>
          </a:p>
        </p:txBody>
      </p:sp>
      <p:pic>
        <p:nvPicPr>
          <p:cNvPr id="3" name="Picture 2">
            <a:extLst>
              <a:ext uri="{FF2B5EF4-FFF2-40B4-BE49-F238E27FC236}">
                <a16:creationId xmlns:a16="http://schemas.microsoft.com/office/drawing/2014/main" id="{C8B729FA-C6FA-4C1B-950D-31ED04951708}"/>
              </a:ext>
            </a:extLst>
          </p:cNvPr>
          <p:cNvPicPr>
            <a:picLocks noChangeAspect="1"/>
          </p:cNvPicPr>
          <p:nvPr/>
        </p:nvPicPr>
        <p:blipFill>
          <a:blip r:embed="rId38"/>
          <a:stretch>
            <a:fillRect/>
          </a:stretch>
        </p:blipFill>
        <p:spPr>
          <a:xfrm>
            <a:off x="5180039" y="4998352"/>
            <a:ext cx="5989405" cy="1637781"/>
          </a:xfrm>
          <a:prstGeom prst="rect">
            <a:avLst/>
          </a:prstGeom>
        </p:spPr>
      </p:pic>
    </p:spTree>
    <p:custDataLst>
      <p:tags r:id="rId1"/>
    </p:custDataLst>
    <p:extLst>
      <p:ext uri="{BB962C8B-B14F-4D97-AF65-F5344CB8AC3E}">
        <p14:creationId xmlns:p14="http://schemas.microsoft.com/office/powerpoint/2010/main" val="11781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xEl>
                                              <p:pRg st="0" end="0"/>
                                            </p:txEl>
                                          </p:spTgt>
                                        </p:tgtEl>
                                        <p:attrNameLst>
                                          <p:attrName>style.visibility</p:attrName>
                                        </p:attrNameLst>
                                      </p:cBhvr>
                                      <p:to>
                                        <p:strVal val="visible"/>
                                      </p:to>
                                    </p:set>
                                    <p:animEffect transition="in" filter="fade">
                                      <p:cBhvr>
                                        <p:cTn id="102" dur="500"/>
                                        <p:tgtEl>
                                          <p:spTgt spid="30">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wipe(down)">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7">
                                            <p:txEl>
                                              <p:pRg st="0" end="0"/>
                                            </p:txEl>
                                          </p:spTgt>
                                        </p:tgtEl>
                                        <p:attrNameLst>
                                          <p:attrName>style.visibility</p:attrName>
                                        </p:attrNameLst>
                                      </p:cBhvr>
                                      <p:to>
                                        <p:strVal val="visible"/>
                                      </p:to>
                                    </p:set>
                                    <p:animEffect transition="in" filter="fade">
                                      <p:cBhvr>
                                        <p:cTn id="137" dur="500"/>
                                        <p:tgtEl>
                                          <p:spTgt spid="37">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fade">
                                      <p:cBhvr>
                                        <p:cTn id="1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30" grpId="0" build="p"/>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45F53F-4DE6-4F1F-8B4A-34A470E27CD8}"/>
              </a:ext>
            </a:extLst>
          </p:cNvPr>
          <p:cNvPicPr>
            <a:picLocks noChangeAspect="1"/>
          </p:cNvPicPr>
          <p:nvPr/>
        </p:nvPicPr>
        <p:blipFill>
          <a:blip r:embed="rId4"/>
          <a:stretch>
            <a:fillRect/>
          </a:stretch>
        </p:blipFill>
        <p:spPr>
          <a:xfrm>
            <a:off x="137070" y="157446"/>
            <a:ext cx="11993478" cy="1297753"/>
          </a:xfrm>
          <a:prstGeom prst="rect">
            <a:avLst/>
          </a:prstGeom>
        </p:spPr>
      </p:pic>
      <p:sp>
        <p:nvSpPr>
          <p:cNvPr id="5" name="Content Placeholder 2">
            <a:extLst>
              <a:ext uri="{FF2B5EF4-FFF2-40B4-BE49-F238E27FC236}">
                <a16:creationId xmlns:a16="http://schemas.microsoft.com/office/drawing/2014/main" id="{C165EDF1-0AB7-4C43-B170-A28C6DC49493}"/>
              </a:ext>
            </a:extLst>
          </p:cNvPr>
          <p:cNvSpPr>
            <a:spLocks noGrp="1"/>
          </p:cNvSpPr>
          <p:nvPr>
            <p:ph idx="1"/>
          </p:nvPr>
        </p:nvSpPr>
        <p:spPr>
          <a:xfrm>
            <a:off x="137070" y="1580075"/>
            <a:ext cx="4124632" cy="622607"/>
          </a:xfrm>
        </p:spPr>
        <p:txBody>
          <a:bodyPr/>
          <a:lstStyle/>
          <a:p>
            <a:r>
              <a:rPr lang="en-CA" dirty="0"/>
              <a:t>1</a:t>
            </a:r>
            <a:r>
              <a:rPr lang="en-CA" baseline="30000" dirty="0"/>
              <a:t>st</a:t>
            </a:r>
            <a:r>
              <a:rPr lang="en-CA" dirty="0"/>
              <a:t> step: Make a chart</a:t>
            </a:r>
          </a:p>
        </p:txBody>
      </p:sp>
      <p:graphicFrame>
        <p:nvGraphicFramePr>
          <p:cNvPr id="6" name="Table 5">
            <a:extLst>
              <a:ext uri="{FF2B5EF4-FFF2-40B4-BE49-F238E27FC236}">
                <a16:creationId xmlns:a16="http://schemas.microsoft.com/office/drawing/2014/main" id="{6EC1F5DC-7559-4A61-BA23-541EA53565E0}"/>
              </a:ext>
            </a:extLst>
          </p:cNvPr>
          <p:cNvGraphicFramePr>
            <a:graphicFrameLocks noGrp="1"/>
          </p:cNvGraphicFramePr>
          <p:nvPr>
            <p:extLst>
              <p:ext uri="{D42A27DB-BD31-4B8C-83A1-F6EECF244321}">
                <p14:modId xmlns:p14="http://schemas.microsoft.com/office/powerpoint/2010/main" val="3820353039"/>
              </p:ext>
            </p:extLst>
          </p:nvPr>
        </p:nvGraphicFramePr>
        <p:xfrm>
          <a:off x="220477" y="2137737"/>
          <a:ext cx="6756232" cy="2712720"/>
        </p:xfrm>
        <a:graphic>
          <a:graphicData uri="http://schemas.openxmlformats.org/drawingml/2006/table">
            <a:tbl>
              <a:tblPr firstRow="1" bandRow="1">
                <a:tableStyleId>{5C22544A-7EE6-4342-B048-85BDC9FD1C3A}</a:tableStyleId>
              </a:tblPr>
              <a:tblGrid>
                <a:gridCol w="1689058">
                  <a:extLst>
                    <a:ext uri="{9D8B030D-6E8A-4147-A177-3AD203B41FA5}">
                      <a16:colId xmlns:a16="http://schemas.microsoft.com/office/drawing/2014/main" val="1550086178"/>
                    </a:ext>
                  </a:extLst>
                </a:gridCol>
                <a:gridCol w="1689058">
                  <a:extLst>
                    <a:ext uri="{9D8B030D-6E8A-4147-A177-3AD203B41FA5}">
                      <a16:colId xmlns:a16="http://schemas.microsoft.com/office/drawing/2014/main" val="1546742540"/>
                    </a:ext>
                  </a:extLst>
                </a:gridCol>
                <a:gridCol w="1689058">
                  <a:extLst>
                    <a:ext uri="{9D8B030D-6E8A-4147-A177-3AD203B41FA5}">
                      <a16:colId xmlns:a16="http://schemas.microsoft.com/office/drawing/2014/main" val="2235572949"/>
                    </a:ext>
                  </a:extLst>
                </a:gridCol>
                <a:gridCol w="1689058">
                  <a:extLst>
                    <a:ext uri="{9D8B030D-6E8A-4147-A177-3AD203B41FA5}">
                      <a16:colId xmlns:a16="http://schemas.microsoft.com/office/drawing/2014/main" val="1971622891"/>
                    </a:ext>
                  </a:extLst>
                </a:gridCol>
              </a:tblGrid>
              <a:tr h="370840">
                <a:tc>
                  <a:txBody>
                    <a:bodyPr/>
                    <a:lstStyle/>
                    <a:p>
                      <a:endParaRPr lang="en-CA" sz="4000" dirty="0"/>
                    </a:p>
                  </a:txBody>
                  <a:tcPr/>
                </a:tc>
                <a:tc>
                  <a:txBody>
                    <a:bodyPr/>
                    <a:lstStyle/>
                    <a:p>
                      <a:pPr algn="ctr"/>
                      <a:r>
                        <a:rPr lang="en-CA" sz="4000" dirty="0"/>
                        <a:t>Distance</a:t>
                      </a:r>
                    </a:p>
                  </a:txBody>
                  <a:tcPr/>
                </a:tc>
                <a:tc>
                  <a:txBody>
                    <a:bodyPr/>
                    <a:lstStyle/>
                    <a:p>
                      <a:pPr algn="ctr"/>
                      <a:r>
                        <a:rPr lang="en-CA" sz="4000" dirty="0"/>
                        <a:t>Speed</a:t>
                      </a:r>
                    </a:p>
                  </a:txBody>
                  <a:tcPr/>
                </a:tc>
                <a:tc>
                  <a:txBody>
                    <a:bodyPr/>
                    <a:lstStyle/>
                    <a:p>
                      <a:pPr algn="ctr"/>
                      <a:r>
                        <a:rPr lang="en-CA" sz="4000" dirty="0"/>
                        <a:t>Time</a:t>
                      </a:r>
                    </a:p>
                  </a:txBody>
                  <a:tcPr/>
                </a:tc>
                <a:extLst>
                  <a:ext uri="{0D108BD9-81ED-4DB2-BD59-A6C34878D82A}">
                    <a16:rowId xmlns:a16="http://schemas.microsoft.com/office/drawing/2014/main" val="1822594431"/>
                  </a:ext>
                </a:extLst>
              </a:tr>
              <a:tr h="370840">
                <a:tc>
                  <a:txBody>
                    <a:bodyPr/>
                    <a:lstStyle/>
                    <a:p>
                      <a:r>
                        <a:rPr lang="en-CA" sz="4000" dirty="0"/>
                        <a:t>Arshia</a:t>
                      </a:r>
                    </a:p>
                  </a:txBody>
                  <a:tcPr/>
                </a:tc>
                <a:tc>
                  <a:txBody>
                    <a:bodyPr/>
                    <a:lstStyle/>
                    <a:p>
                      <a:endParaRPr lang="en-CA" sz="4000" dirty="0"/>
                    </a:p>
                  </a:txBody>
                  <a:tcPr/>
                </a:tc>
                <a:tc>
                  <a:txBody>
                    <a:bodyPr/>
                    <a:lstStyle/>
                    <a:p>
                      <a:endParaRPr lang="en-CA" sz="4000" dirty="0"/>
                    </a:p>
                  </a:txBody>
                  <a:tcPr/>
                </a:tc>
                <a:tc>
                  <a:txBody>
                    <a:bodyPr/>
                    <a:lstStyle/>
                    <a:p>
                      <a:endParaRPr lang="en-CA" sz="4000" dirty="0"/>
                    </a:p>
                  </a:txBody>
                  <a:tcPr/>
                </a:tc>
                <a:extLst>
                  <a:ext uri="{0D108BD9-81ED-4DB2-BD59-A6C34878D82A}">
                    <a16:rowId xmlns:a16="http://schemas.microsoft.com/office/drawing/2014/main" val="2562216376"/>
                  </a:ext>
                </a:extLst>
              </a:tr>
              <a:tr h="370840">
                <a:tc>
                  <a:txBody>
                    <a:bodyPr/>
                    <a:lstStyle/>
                    <a:p>
                      <a:r>
                        <a:rPr lang="en-CA" sz="4000" dirty="0"/>
                        <a:t>Sarah</a:t>
                      </a:r>
                    </a:p>
                  </a:txBody>
                  <a:tcPr/>
                </a:tc>
                <a:tc>
                  <a:txBody>
                    <a:bodyPr/>
                    <a:lstStyle/>
                    <a:p>
                      <a:endParaRPr lang="en-CA" sz="4000" dirty="0"/>
                    </a:p>
                  </a:txBody>
                  <a:tcPr/>
                </a:tc>
                <a:tc>
                  <a:txBody>
                    <a:bodyPr/>
                    <a:lstStyle/>
                    <a:p>
                      <a:endParaRPr lang="en-CA" sz="4000" dirty="0"/>
                    </a:p>
                  </a:txBody>
                  <a:tcPr/>
                </a:tc>
                <a:tc>
                  <a:txBody>
                    <a:bodyPr/>
                    <a:lstStyle/>
                    <a:p>
                      <a:endParaRPr lang="en-CA" sz="40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10EB2D7B-C932-446B-A086-7108ED9B7699}"/>
              </a:ext>
            </a:extLst>
          </p:cNvPr>
          <p:cNvGraphicFramePr>
            <a:graphicFrameLocks noChangeAspect="1"/>
          </p:cNvGraphicFramePr>
          <p:nvPr>
            <p:extLst>
              <p:ext uri="{D42A27DB-BD31-4B8C-83A1-F6EECF244321}">
                <p14:modId xmlns:p14="http://schemas.microsoft.com/office/powerpoint/2010/main" val="2996808555"/>
              </p:ext>
            </p:extLst>
          </p:nvPr>
        </p:nvGraphicFramePr>
        <p:xfrm>
          <a:off x="2130419" y="3525173"/>
          <a:ext cx="1174750" cy="546100"/>
        </p:xfrm>
        <a:graphic>
          <a:graphicData uri="http://schemas.openxmlformats.org/presentationml/2006/ole">
            <mc:AlternateContent xmlns:mc="http://schemas.openxmlformats.org/markup-compatibility/2006">
              <mc:Choice xmlns:v="urn:schemas-microsoft-com:vml" Requires="v">
                <p:oleObj name="Equation" r:id="rId5" imgW="380880" imgH="177480" progId="Equation.DSMT4">
                  <p:embed/>
                </p:oleObj>
              </mc:Choice>
              <mc:Fallback>
                <p:oleObj name="Equation" r:id="rId5" imgW="380880" imgH="177480" progId="Equation.DSMT4">
                  <p:embed/>
                  <p:pic>
                    <p:nvPicPr>
                      <p:cNvPr id="7" name="Object 6">
                        <a:extLst>
                          <a:ext uri="{FF2B5EF4-FFF2-40B4-BE49-F238E27FC236}">
                            <a16:creationId xmlns:a16="http://schemas.microsoft.com/office/drawing/2014/main" id="{10EB2D7B-C932-446B-A086-7108ED9B7699}"/>
                          </a:ext>
                        </a:extLst>
                      </p:cNvPr>
                      <p:cNvPicPr/>
                      <p:nvPr/>
                    </p:nvPicPr>
                    <p:blipFill>
                      <a:blip r:embed="rId6"/>
                      <a:stretch>
                        <a:fillRect/>
                      </a:stretch>
                    </p:blipFill>
                    <p:spPr>
                      <a:xfrm>
                        <a:off x="2130419" y="3525173"/>
                        <a:ext cx="1174750"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369371B-1A07-4542-A483-056B61FFC491}"/>
              </a:ext>
            </a:extLst>
          </p:cNvPr>
          <p:cNvGraphicFramePr>
            <a:graphicFrameLocks noChangeAspect="1"/>
          </p:cNvGraphicFramePr>
          <p:nvPr>
            <p:extLst>
              <p:ext uri="{D42A27DB-BD31-4B8C-83A1-F6EECF244321}">
                <p14:modId xmlns:p14="http://schemas.microsoft.com/office/powerpoint/2010/main" val="2124097691"/>
              </p:ext>
            </p:extLst>
          </p:nvPr>
        </p:nvGraphicFramePr>
        <p:xfrm>
          <a:off x="2130419" y="4090209"/>
          <a:ext cx="1174750" cy="546100"/>
        </p:xfrm>
        <a:graphic>
          <a:graphicData uri="http://schemas.openxmlformats.org/presentationml/2006/ole">
            <mc:AlternateContent xmlns:mc="http://schemas.openxmlformats.org/markup-compatibility/2006">
              <mc:Choice xmlns:v="urn:schemas-microsoft-com:vml" Requires="v">
                <p:oleObj name="Equation" r:id="rId7" imgW="380880" imgH="177480" progId="Equation.DSMT4">
                  <p:embed/>
                </p:oleObj>
              </mc:Choice>
              <mc:Fallback>
                <p:oleObj name="Equation" r:id="rId7" imgW="380880" imgH="177480" progId="Equation.DSMT4">
                  <p:embed/>
                  <p:pic>
                    <p:nvPicPr>
                      <p:cNvPr id="8" name="Object 7">
                        <a:extLst>
                          <a:ext uri="{FF2B5EF4-FFF2-40B4-BE49-F238E27FC236}">
                            <a16:creationId xmlns:a16="http://schemas.microsoft.com/office/drawing/2014/main" id="{E369371B-1A07-4542-A483-056B61FFC491}"/>
                          </a:ext>
                        </a:extLst>
                      </p:cNvPr>
                      <p:cNvPicPr/>
                      <p:nvPr/>
                    </p:nvPicPr>
                    <p:blipFill>
                      <a:blip r:embed="rId6"/>
                      <a:stretch>
                        <a:fillRect/>
                      </a:stretch>
                    </p:blipFill>
                    <p:spPr>
                      <a:xfrm>
                        <a:off x="2130419" y="4090209"/>
                        <a:ext cx="1174750"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B42AD02-07AD-440C-86CF-D24559786872}"/>
              </a:ext>
            </a:extLst>
          </p:cNvPr>
          <p:cNvGraphicFramePr>
            <a:graphicFrameLocks noChangeAspect="1"/>
          </p:cNvGraphicFramePr>
          <p:nvPr>
            <p:extLst>
              <p:ext uri="{D42A27DB-BD31-4B8C-83A1-F6EECF244321}">
                <p14:modId xmlns:p14="http://schemas.microsoft.com/office/powerpoint/2010/main" val="4204047886"/>
              </p:ext>
            </p:extLst>
          </p:nvPr>
        </p:nvGraphicFramePr>
        <p:xfrm>
          <a:off x="4246372" y="4233329"/>
          <a:ext cx="352425" cy="428625"/>
        </p:xfrm>
        <a:graphic>
          <a:graphicData uri="http://schemas.openxmlformats.org/presentationml/2006/ole">
            <mc:AlternateContent xmlns:mc="http://schemas.openxmlformats.org/markup-compatibility/2006">
              <mc:Choice xmlns:v="urn:schemas-microsoft-com:vml" Requires="v">
                <p:oleObj name="Equation" r:id="rId8" imgW="114120" imgH="139680" progId="Equation.DSMT4">
                  <p:embed/>
                </p:oleObj>
              </mc:Choice>
              <mc:Fallback>
                <p:oleObj name="Equation" r:id="rId8" imgW="114120" imgH="139680" progId="Equation.DSMT4">
                  <p:embed/>
                  <p:pic>
                    <p:nvPicPr>
                      <p:cNvPr id="9" name="Object 8">
                        <a:extLst>
                          <a:ext uri="{FF2B5EF4-FFF2-40B4-BE49-F238E27FC236}">
                            <a16:creationId xmlns:a16="http://schemas.microsoft.com/office/drawing/2014/main" id="{3B42AD02-07AD-440C-86CF-D24559786872}"/>
                          </a:ext>
                        </a:extLst>
                      </p:cNvPr>
                      <p:cNvPicPr/>
                      <p:nvPr/>
                    </p:nvPicPr>
                    <p:blipFill>
                      <a:blip r:embed="rId9"/>
                      <a:stretch>
                        <a:fillRect/>
                      </a:stretch>
                    </p:blipFill>
                    <p:spPr>
                      <a:xfrm>
                        <a:off x="4246372" y="4233329"/>
                        <a:ext cx="352425" cy="4286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B16C868-9685-4BF4-BFD2-F055067834ED}"/>
              </a:ext>
            </a:extLst>
          </p:cNvPr>
          <p:cNvGraphicFramePr>
            <a:graphicFrameLocks noChangeAspect="1"/>
          </p:cNvGraphicFramePr>
          <p:nvPr>
            <p:extLst>
              <p:ext uri="{D42A27DB-BD31-4B8C-83A1-F6EECF244321}">
                <p14:modId xmlns:p14="http://schemas.microsoft.com/office/powerpoint/2010/main" val="3716483925"/>
              </p:ext>
            </p:extLst>
          </p:nvPr>
        </p:nvGraphicFramePr>
        <p:xfrm>
          <a:off x="3789556" y="3525173"/>
          <a:ext cx="1371600" cy="544512"/>
        </p:xfrm>
        <a:graphic>
          <a:graphicData uri="http://schemas.openxmlformats.org/presentationml/2006/ole">
            <mc:AlternateContent xmlns:mc="http://schemas.openxmlformats.org/markup-compatibility/2006">
              <mc:Choice xmlns:v="urn:schemas-microsoft-com:vml" Requires="v">
                <p:oleObj name="Equation" r:id="rId10" imgW="444240" imgH="177480" progId="Equation.DSMT4">
                  <p:embed/>
                </p:oleObj>
              </mc:Choice>
              <mc:Fallback>
                <p:oleObj name="Equation" r:id="rId10" imgW="444240" imgH="177480" progId="Equation.DSMT4">
                  <p:embed/>
                  <p:pic>
                    <p:nvPicPr>
                      <p:cNvPr id="10" name="Object 9">
                        <a:extLst>
                          <a:ext uri="{FF2B5EF4-FFF2-40B4-BE49-F238E27FC236}">
                            <a16:creationId xmlns:a16="http://schemas.microsoft.com/office/drawing/2014/main" id="{2B16C868-9685-4BF4-BFD2-F055067834ED}"/>
                          </a:ext>
                        </a:extLst>
                      </p:cNvPr>
                      <p:cNvPicPr/>
                      <p:nvPr/>
                    </p:nvPicPr>
                    <p:blipFill>
                      <a:blip r:embed="rId11"/>
                      <a:stretch>
                        <a:fillRect/>
                      </a:stretch>
                    </p:blipFill>
                    <p:spPr>
                      <a:xfrm>
                        <a:off x="3789556" y="3525173"/>
                        <a:ext cx="1371600" cy="5445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F8175CB-E8A5-4D83-B5DA-60E30F3E1DA1}"/>
              </a:ext>
            </a:extLst>
          </p:cNvPr>
          <p:cNvGraphicFramePr>
            <a:graphicFrameLocks noChangeAspect="1"/>
          </p:cNvGraphicFramePr>
          <p:nvPr>
            <p:extLst>
              <p:ext uri="{D42A27DB-BD31-4B8C-83A1-F6EECF244321}">
                <p14:modId xmlns:p14="http://schemas.microsoft.com/office/powerpoint/2010/main" val="4146287305"/>
              </p:ext>
            </p:extLst>
          </p:nvPr>
        </p:nvGraphicFramePr>
        <p:xfrm>
          <a:off x="5636679" y="3350730"/>
          <a:ext cx="954687" cy="796792"/>
        </p:xfrm>
        <a:graphic>
          <a:graphicData uri="http://schemas.openxmlformats.org/presentationml/2006/ole">
            <mc:AlternateContent xmlns:mc="http://schemas.openxmlformats.org/markup-compatibility/2006">
              <mc:Choice xmlns:v="urn:schemas-microsoft-com:vml" Requires="v">
                <p:oleObj name="Equation" r:id="rId12" imgW="469800" imgH="393480" progId="Equation.DSMT4">
                  <p:embed/>
                </p:oleObj>
              </mc:Choice>
              <mc:Fallback>
                <p:oleObj name="Equation" r:id="rId12" imgW="469800" imgH="393480" progId="Equation.DSMT4">
                  <p:embed/>
                  <p:pic>
                    <p:nvPicPr>
                      <p:cNvPr id="11" name="Object 10">
                        <a:extLst>
                          <a:ext uri="{FF2B5EF4-FFF2-40B4-BE49-F238E27FC236}">
                            <a16:creationId xmlns:a16="http://schemas.microsoft.com/office/drawing/2014/main" id="{CF8175CB-E8A5-4D83-B5DA-60E30F3E1DA1}"/>
                          </a:ext>
                        </a:extLst>
                      </p:cNvPr>
                      <p:cNvPicPr/>
                      <p:nvPr/>
                    </p:nvPicPr>
                    <p:blipFill>
                      <a:blip r:embed="rId13"/>
                      <a:stretch>
                        <a:fillRect/>
                      </a:stretch>
                    </p:blipFill>
                    <p:spPr>
                      <a:xfrm>
                        <a:off x="5636679" y="3350730"/>
                        <a:ext cx="954687" cy="79679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A2EF510-CB89-465E-B514-D499FCBC3FF7}"/>
              </a:ext>
            </a:extLst>
          </p:cNvPr>
          <p:cNvGraphicFramePr>
            <a:graphicFrameLocks noChangeAspect="1"/>
          </p:cNvGraphicFramePr>
          <p:nvPr>
            <p:extLst>
              <p:ext uri="{D42A27DB-BD31-4B8C-83A1-F6EECF244321}">
                <p14:modId xmlns:p14="http://schemas.microsoft.com/office/powerpoint/2010/main" val="2465227220"/>
              </p:ext>
            </p:extLst>
          </p:nvPr>
        </p:nvGraphicFramePr>
        <p:xfrm>
          <a:off x="5701272" y="4087741"/>
          <a:ext cx="825500" cy="796925"/>
        </p:xfrm>
        <a:graphic>
          <a:graphicData uri="http://schemas.openxmlformats.org/presentationml/2006/ole">
            <mc:AlternateContent xmlns:mc="http://schemas.openxmlformats.org/markup-compatibility/2006">
              <mc:Choice xmlns:v="urn:schemas-microsoft-com:vml" Requires="v">
                <p:oleObj name="Equation" r:id="rId14" imgW="406080" imgH="393480" progId="Equation.DSMT4">
                  <p:embed/>
                </p:oleObj>
              </mc:Choice>
              <mc:Fallback>
                <p:oleObj name="Equation" r:id="rId14" imgW="406080" imgH="393480" progId="Equation.DSMT4">
                  <p:embed/>
                  <p:pic>
                    <p:nvPicPr>
                      <p:cNvPr id="12" name="Object 11">
                        <a:extLst>
                          <a:ext uri="{FF2B5EF4-FFF2-40B4-BE49-F238E27FC236}">
                            <a16:creationId xmlns:a16="http://schemas.microsoft.com/office/drawing/2014/main" id="{1A2EF510-CB89-465E-B514-D499FCBC3FF7}"/>
                          </a:ext>
                        </a:extLst>
                      </p:cNvPr>
                      <p:cNvPicPr/>
                      <p:nvPr/>
                    </p:nvPicPr>
                    <p:blipFill>
                      <a:blip r:embed="rId15"/>
                      <a:stretch>
                        <a:fillRect/>
                      </a:stretch>
                    </p:blipFill>
                    <p:spPr>
                      <a:xfrm>
                        <a:off x="5701272" y="4087741"/>
                        <a:ext cx="825500" cy="796925"/>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0B807B7A-5B89-4B9E-B803-F719B73E7BF9}"/>
              </a:ext>
            </a:extLst>
          </p:cNvPr>
          <p:cNvSpPr txBox="1">
            <a:spLocks/>
          </p:cNvSpPr>
          <p:nvPr/>
        </p:nvSpPr>
        <p:spPr>
          <a:xfrm>
            <a:off x="7183436" y="2264247"/>
            <a:ext cx="4467790" cy="1260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Arshia’s break was 30 minutes, so she had 30 minutes less time to travel</a:t>
            </a:r>
          </a:p>
        </p:txBody>
      </p:sp>
      <p:sp>
        <p:nvSpPr>
          <p:cNvPr id="14" name="Content Placeholder 2">
            <a:extLst>
              <a:ext uri="{FF2B5EF4-FFF2-40B4-BE49-F238E27FC236}">
                <a16:creationId xmlns:a16="http://schemas.microsoft.com/office/drawing/2014/main" id="{6FB91FB3-09F7-4925-8460-A68955C2F5FF}"/>
              </a:ext>
            </a:extLst>
          </p:cNvPr>
          <p:cNvSpPr txBox="1">
            <a:spLocks/>
          </p:cNvSpPr>
          <p:nvPr/>
        </p:nvSpPr>
        <p:spPr>
          <a:xfrm>
            <a:off x="7183436" y="3494097"/>
            <a:ext cx="4467790" cy="1260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She also arrived 15 minutes later, so needing 15 minutes more to finish</a:t>
            </a:r>
          </a:p>
        </p:txBody>
      </p:sp>
      <p:sp>
        <p:nvSpPr>
          <p:cNvPr id="15" name="Content Placeholder 2">
            <a:extLst>
              <a:ext uri="{FF2B5EF4-FFF2-40B4-BE49-F238E27FC236}">
                <a16:creationId xmlns:a16="http://schemas.microsoft.com/office/drawing/2014/main" id="{C91FBE0C-97FA-4E95-B2AA-DBEC56C37D62}"/>
              </a:ext>
            </a:extLst>
          </p:cNvPr>
          <p:cNvSpPr txBox="1">
            <a:spLocks/>
          </p:cNvSpPr>
          <p:nvPr/>
        </p:nvSpPr>
        <p:spPr>
          <a:xfrm>
            <a:off x="7183436" y="4723947"/>
            <a:ext cx="4467790" cy="1260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Overall, she had 15minutes less than Sarah, that’s ¼ hours</a:t>
            </a:r>
          </a:p>
        </p:txBody>
      </p:sp>
      <p:graphicFrame>
        <p:nvGraphicFramePr>
          <p:cNvPr id="16" name="Object 15">
            <a:extLst>
              <a:ext uri="{FF2B5EF4-FFF2-40B4-BE49-F238E27FC236}">
                <a16:creationId xmlns:a16="http://schemas.microsoft.com/office/drawing/2014/main" id="{F3AAE31D-6CF5-425D-9BEE-7C448C934E92}"/>
              </a:ext>
            </a:extLst>
          </p:cNvPr>
          <p:cNvGraphicFramePr>
            <a:graphicFrameLocks noChangeAspect="1"/>
          </p:cNvGraphicFramePr>
          <p:nvPr>
            <p:extLst>
              <p:ext uri="{D42A27DB-BD31-4B8C-83A1-F6EECF244321}">
                <p14:modId xmlns:p14="http://schemas.microsoft.com/office/powerpoint/2010/main" val="3079957355"/>
              </p:ext>
            </p:extLst>
          </p:nvPr>
        </p:nvGraphicFramePr>
        <p:xfrm>
          <a:off x="1230313" y="5133975"/>
          <a:ext cx="1057275" cy="796925"/>
        </p:xfrm>
        <a:graphic>
          <a:graphicData uri="http://schemas.openxmlformats.org/presentationml/2006/ole">
            <mc:AlternateContent xmlns:mc="http://schemas.openxmlformats.org/markup-compatibility/2006">
              <mc:Choice xmlns:v="urn:schemas-microsoft-com:vml" Requires="v">
                <p:oleObj name="Equation" r:id="rId16" imgW="520560" imgH="393480" progId="Equation.DSMT4">
                  <p:embed/>
                </p:oleObj>
              </mc:Choice>
              <mc:Fallback>
                <p:oleObj name="Equation" r:id="rId16" imgW="520560" imgH="393480" progId="Equation.DSMT4">
                  <p:embed/>
                  <p:pic>
                    <p:nvPicPr>
                      <p:cNvPr id="16" name="Object 15">
                        <a:extLst>
                          <a:ext uri="{FF2B5EF4-FFF2-40B4-BE49-F238E27FC236}">
                            <a16:creationId xmlns:a16="http://schemas.microsoft.com/office/drawing/2014/main" id="{F3AAE31D-6CF5-425D-9BEE-7C448C934E92}"/>
                          </a:ext>
                        </a:extLst>
                      </p:cNvPr>
                      <p:cNvPicPr/>
                      <p:nvPr/>
                    </p:nvPicPr>
                    <p:blipFill>
                      <a:blip r:embed="rId17"/>
                      <a:stretch>
                        <a:fillRect/>
                      </a:stretch>
                    </p:blipFill>
                    <p:spPr>
                      <a:xfrm>
                        <a:off x="1230313" y="5133975"/>
                        <a:ext cx="1057275" cy="7969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FB6E580-72AA-4F5D-AF6F-4B5FF3AE215B}"/>
              </a:ext>
            </a:extLst>
          </p:cNvPr>
          <p:cNvGraphicFramePr>
            <a:graphicFrameLocks noChangeAspect="1"/>
          </p:cNvGraphicFramePr>
          <p:nvPr>
            <p:extLst>
              <p:ext uri="{D42A27DB-BD31-4B8C-83A1-F6EECF244321}">
                <p14:modId xmlns:p14="http://schemas.microsoft.com/office/powerpoint/2010/main" val="3699995160"/>
              </p:ext>
            </p:extLst>
          </p:nvPr>
        </p:nvGraphicFramePr>
        <p:xfrm>
          <a:off x="2266744" y="5119688"/>
          <a:ext cx="1212850" cy="795337"/>
        </p:xfrm>
        <a:graphic>
          <a:graphicData uri="http://schemas.openxmlformats.org/presentationml/2006/ole">
            <mc:AlternateContent xmlns:mc="http://schemas.openxmlformats.org/markup-compatibility/2006">
              <mc:Choice xmlns:v="urn:schemas-microsoft-com:vml" Requires="v">
                <p:oleObj name="Equation" r:id="rId18" imgW="596880" imgH="393480" progId="Equation.DSMT4">
                  <p:embed/>
                </p:oleObj>
              </mc:Choice>
              <mc:Fallback>
                <p:oleObj name="Equation" r:id="rId18" imgW="596880" imgH="393480" progId="Equation.DSMT4">
                  <p:embed/>
                  <p:pic>
                    <p:nvPicPr>
                      <p:cNvPr id="17" name="Object 16">
                        <a:extLst>
                          <a:ext uri="{FF2B5EF4-FFF2-40B4-BE49-F238E27FC236}">
                            <a16:creationId xmlns:a16="http://schemas.microsoft.com/office/drawing/2014/main" id="{EFB6E580-72AA-4F5D-AF6F-4B5FF3AE215B}"/>
                          </a:ext>
                        </a:extLst>
                      </p:cNvPr>
                      <p:cNvPicPr/>
                      <p:nvPr/>
                    </p:nvPicPr>
                    <p:blipFill>
                      <a:blip r:embed="rId19"/>
                      <a:stretch>
                        <a:fillRect/>
                      </a:stretch>
                    </p:blipFill>
                    <p:spPr>
                      <a:xfrm>
                        <a:off x="2266744" y="5119688"/>
                        <a:ext cx="1212850" cy="79533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A2818C9-B1C6-4A22-979F-D2C2CCF78E41}"/>
              </a:ext>
            </a:extLst>
          </p:cNvPr>
          <p:cNvGraphicFramePr>
            <a:graphicFrameLocks noChangeAspect="1"/>
          </p:cNvGraphicFramePr>
          <p:nvPr>
            <p:extLst>
              <p:ext uri="{D42A27DB-BD31-4B8C-83A1-F6EECF244321}">
                <p14:modId xmlns:p14="http://schemas.microsoft.com/office/powerpoint/2010/main" val="2619689081"/>
              </p:ext>
            </p:extLst>
          </p:nvPr>
        </p:nvGraphicFramePr>
        <p:xfrm>
          <a:off x="3598593" y="5337968"/>
          <a:ext cx="619125" cy="358775"/>
        </p:xfrm>
        <a:graphic>
          <a:graphicData uri="http://schemas.openxmlformats.org/presentationml/2006/ole">
            <mc:AlternateContent xmlns:mc="http://schemas.openxmlformats.org/markup-compatibility/2006">
              <mc:Choice xmlns:v="urn:schemas-microsoft-com:vml" Requires="v">
                <p:oleObj name="Equation" r:id="rId20" imgW="304560" imgH="177480" progId="Equation.DSMT4">
                  <p:embed/>
                </p:oleObj>
              </mc:Choice>
              <mc:Fallback>
                <p:oleObj name="Equation" r:id="rId20" imgW="304560" imgH="177480" progId="Equation.DSMT4">
                  <p:embed/>
                  <p:pic>
                    <p:nvPicPr>
                      <p:cNvPr id="18" name="Object 17">
                        <a:extLst>
                          <a:ext uri="{FF2B5EF4-FFF2-40B4-BE49-F238E27FC236}">
                            <a16:creationId xmlns:a16="http://schemas.microsoft.com/office/drawing/2014/main" id="{DA2818C9-B1C6-4A22-979F-D2C2CCF78E41}"/>
                          </a:ext>
                        </a:extLst>
                      </p:cNvPr>
                      <p:cNvPicPr/>
                      <p:nvPr/>
                    </p:nvPicPr>
                    <p:blipFill>
                      <a:blip r:embed="rId21"/>
                      <a:stretch>
                        <a:fillRect/>
                      </a:stretch>
                    </p:blipFill>
                    <p:spPr>
                      <a:xfrm>
                        <a:off x="3598593" y="5337968"/>
                        <a:ext cx="619125" cy="358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4131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P spid="14" grpId="0" build="p"/>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0C4E133-5E6E-4D47-B12B-8B450E60146D}"/>
              </a:ext>
            </a:extLst>
          </p:cNvPr>
          <p:cNvGraphicFramePr>
            <a:graphicFrameLocks noChangeAspect="1"/>
          </p:cNvGraphicFramePr>
          <p:nvPr>
            <p:extLst>
              <p:ext uri="{D42A27DB-BD31-4B8C-83A1-F6EECF244321}">
                <p14:modId xmlns:p14="http://schemas.microsoft.com/office/powerpoint/2010/main" val="3069839533"/>
              </p:ext>
            </p:extLst>
          </p:nvPr>
        </p:nvGraphicFramePr>
        <p:xfrm>
          <a:off x="883726" y="495607"/>
          <a:ext cx="1057275" cy="796925"/>
        </p:xfrm>
        <a:graphic>
          <a:graphicData uri="http://schemas.openxmlformats.org/presentationml/2006/ole">
            <mc:AlternateContent xmlns:mc="http://schemas.openxmlformats.org/markup-compatibility/2006">
              <mc:Choice xmlns:v="urn:schemas-microsoft-com:vml" Requires="v">
                <p:oleObj name="Equation" r:id="rId4" imgW="520560" imgH="393480" progId="Equation.DSMT4">
                  <p:embed/>
                </p:oleObj>
              </mc:Choice>
              <mc:Fallback>
                <p:oleObj name="Equation" r:id="rId4" imgW="520560" imgH="393480" progId="Equation.DSMT4">
                  <p:embed/>
                  <p:pic>
                    <p:nvPicPr>
                      <p:cNvPr id="4" name="Object 3">
                        <a:extLst>
                          <a:ext uri="{FF2B5EF4-FFF2-40B4-BE49-F238E27FC236}">
                            <a16:creationId xmlns:a16="http://schemas.microsoft.com/office/drawing/2014/main" id="{00C4E133-5E6E-4D47-B12B-8B450E60146D}"/>
                          </a:ext>
                        </a:extLst>
                      </p:cNvPr>
                      <p:cNvPicPr/>
                      <p:nvPr/>
                    </p:nvPicPr>
                    <p:blipFill>
                      <a:blip r:embed="rId5"/>
                      <a:stretch>
                        <a:fillRect/>
                      </a:stretch>
                    </p:blipFill>
                    <p:spPr>
                      <a:xfrm>
                        <a:off x="883726" y="495607"/>
                        <a:ext cx="1057275" cy="7969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C14428B-209C-420E-BC4E-4246D11A0929}"/>
              </a:ext>
            </a:extLst>
          </p:cNvPr>
          <p:cNvGraphicFramePr>
            <a:graphicFrameLocks noChangeAspect="1"/>
          </p:cNvGraphicFramePr>
          <p:nvPr>
            <p:extLst>
              <p:ext uri="{D42A27DB-BD31-4B8C-83A1-F6EECF244321}">
                <p14:modId xmlns:p14="http://schemas.microsoft.com/office/powerpoint/2010/main" val="2266123313"/>
              </p:ext>
            </p:extLst>
          </p:nvPr>
        </p:nvGraphicFramePr>
        <p:xfrm>
          <a:off x="1920157" y="481320"/>
          <a:ext cx="1212850" cy="795337"/>
        </p:xfrm>
        <a:graphic>
          <a:graphicData uri="http://schemas.openxmlformats.org/presentationml/2006/ole">
            <mc:AlternateContent xmlns:mc="http://schemas.openxmlformats.org/markup-compatibility/2006">
              <mc:Choice xmlns:v="urn:schemas-microsoft-com:vml" Requires="v">
                <p:oleObj name="Equation" r:id="rId6" imgW="596880" imgH="393480" progId="Equation.DSMT4">
                  <p:embed/>
                </p:oleObj>
              </mc:Choice>
              <mc:Fallback>
                <p:oleObj name="Equation" r:id="rId6" imgW="596880" imgH="393480" progId="Equation.DSMT4">
                  <p:embed/>
                  <p:pic>
                    <p:nvPicPr>
                      <p:cNvPr id="5" name="Object 4">
                        <a:extLst>
                          <a:ext uri="{FF2B5EF4-FFF2-40B4-BE49-F238E27FC236}">
                            <a16:creationId xmlns:a16="http://schemas.microsoft.com/office/drawing/2014/main" id="{CC14428B-209C-420E-BC4E-4246D11A0929}"/>
                          </a:ext>
                        </a:extLst>
                      </p:cNvPr>
                      <p:cNvPicPr/>
                      <p:nvPr/>
                    </p:nvPicPr>
                    <p:blipFill>
                      <a:blip r:embed="rId7"/>
                      <a:stretch>
                        <a:fillRect/>
                      </a:stretch>
                    </p:blipFill>
                    <p:spPr>
                      <a:xfrm>
                        <a:off x="1920157" y="481320"/>
                        <a:ext cx="1212850" cy="7953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75CC7AF-1BF1-49B0-9277-557D08EB7DEB}"/>
              </a:ext>
            </a:extLst>
          </p:cNvPr>
          <p:cNvGraphicFramePr>
            <a:graphicFrameLocks noChangeAspect="1"/>
          </p:cNvGraphicFramePr>
          <p:nvPr>
            <p:extLst>
              <p:ext uri="{D42A27DB-BD31-4B8C-83A1-F6EECF244321}">
                <p14:modId xmlns:p14="http://schemas.microsoft.com/office/powerpoint/2010/main" val="892976471"/>
              </p:ext>
            </p:extLst>
          </p:nvPr>
        </p:nvGraphicFramePr>
        <p:xfrm>
          <a:off x="3252006" y="699600"/>
          <a:ext cx="619125" cy="358775"/>
        </p:xfrm>
        <a:graphic>
          <a:graphicData uri="http://schemas.openxmlformats.org/presentationml/2006/ole">
            <mc:AlternateContent xmlns:mc="http://schemas.openxmlformats.org/markup-compatibility/2006">
              <mc:Choice xmlns:v="urn:schemas-microsoft-com:vml" Requires="v">
                <p:oleObj name="Equation" r:id="rId8" imgW="304560" imgH="177480" progId="Equation.DSMT4">
                  <p:embed/>
                </p:oleObj>
              </mc:Choice>
              <mc:Fallback>
                <p:oleObj name="Equation" r:id="rId8" imgW="304560" imgH="177480" progId="Equation.DSMT4">
                  <p:embed/>
                  <p:pic>
                    <p:nvPicPr>
                      <p:cNvPr id="6" name="Object 5">
                        <a:extLst>
                          <a:ext uri="{FF2B5EF4-FFF2-40B4-BE49-F238E27FC236}">
                            <a16:creationId xmlns:a16="http://schemas.microsoft.com/office/drawing/2014/main" id="{075CC7AF-1BF1-49B0-9277-557D08EB7DEB}"/>
                          </a:ext>
                        </a:extLst>
                      </p:cNvPr>
                      <p:cNvPicPr/>
                      <p:nvPr/>
                    </p:nvPicPr>
                    <p:blipFill>
                      <a:blip r:embed="rId9"/>
                      <a:stretch>
                        <a:fillRect/>
                      </a:stretch>
                    </p:blipFill>
                    <p:spPr>
                      <a:xfrm>
                        <a:off x="3252006" y="699600"/>
                        <a:ext cx="619125" cy="3587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C010FB7-0FC1-4F43-A26E-3AE98DF4CAA1}"/>
              </a:ext>
            </a:extLst>
          </p:cNvPr>
          <p:cNvGraphicFramePr>
            <a:graphicFrameLocks noChangeAspect="1"/>
          </p:cNvGraphicFramePr>
          <p:nvPr>
            <p:extLst>
              <p:ext uri="{D42A27DB-BD31-4B8C-83A1-F6EECF244321}">
                <p14:modId xmlns:p14="http://schemas.microsoft.com/office/powerpoint/2010/main" val="792891058"/>
              </p:ext>
            </p:extLst>
          </p:nvPr>
        </p:nvGraphicFramePr>
        <p:xfrm>
          <a:off x="687273" y="1410845"/>
          <a:ext cx="4279900" cy="798513"/>
        </p:xfrm>
        <a:graphic>
          <a:graphicData uri="http://schemas.openxmlformats.org/presentationml/2006/ole">
            <mc:AlternateContent xmlns:mc="http://schemas.openxmlformats.org/markup-compatibility/2006">
              <mc:Choice xmlns:v="urn:schemas-microsoft-com:vml" Requires="v">
                <p:oleObj name="Equation" r:id="rId10" imgW="2108160" imgH="393480" progId="Equation.DSMT4">
                  <p:embed/>
                </p:oleObj>
              </mc:Choice>
              <mc:Fallback>
                <p:oleObj name="Equation" r:id="rId10" imgW="2108160" imgH="393480" progId="Equation.DSMT4">
                  <p:embed/>
                  <p:pic>
                    <p:nvPicPr>
                      <p:cNvPr id="7" name="Object 6">
                        <a:extLst>
                          <a:ext uri="{FF2B5EF4-FFF2-40B4-BE49-F238E27FC236}">
                            <a16:creationId xmlns:a16="http://schemas.microsoft.com/office/drawing/2014/main" id="{DC010FB7-0FC1-4F43-A26E-3AE98DF4CAA1}"/>
                          </a:ext>
                        </a:extLst>
                      </p:cNvPr>
                      <p:cNvPicPr/>
                      <p:nvPr/>
                    </p:nvPicPr>
                    <p:blipFill>
                      <a:blip r:embed="rId11"/>
                      <a:stretch>
                        <a:fillRect/>
                      </a:stretch>
                    </p:blipFill>
                    <p:spPr>
                      <a:xfrm>
                        <a:off x="687273" y="1410845"/>
                        <a:ext cx="4279900" cy="7985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5BD659C-493F-4DA6-B969-3E05D357F8EE}"/>
              </a:ext>
            </a:extLst>
          </p:cNvPr>
          <p:cNvGraphicFramePr>
            <a:graphicFrameLocks noChangeAspect="1"/>
          </p:cNvGraphicFramePr>
          <p:nvPr>
            <p:extLst>
              <p:ext uri="{D42A27DB-BD31-4B8C-83A1-F6EECF244321}">
                <p14:modId xmlns:p14="http://schemas.microsoft.com/office/powerpoint/2010/main" val="3735716976"/>
              </p:ext>
            </p:extLst>
          </p:nvPr>
        </p:nvGraphicFramePr>
        <p:xfrm>
          <a:off x="829354" y="2080591"/>
          <a:ext cx="3995738" cy="798512"/>
        </p:xfrm>
        <a:graphic>
          <a:graphicData uri="http://schemas.openxmlformats.org/presentationml/2006/ole">
            <mc:AlternateContent xmlns:mc="http://schemas.openxmlformats.org/markup-compatibility/2006">
              <mc:Choice xmlns:v="urn:schemas-microsoft-com:vml" Requires="v">
                <p:oleObj name="Equation" r:id="rId12" imgW="1968480" imgH="393480" progId="Equation.DSMT4">
                  <p:embed/>
                </p:oleObj>
              </mc:Choice>
              <mc:Fallback>
                <p:oleObj name="Equation" r:id="rId12" imgW="1968480" imgH="393480" progId="Equation.DSMT4">
                  <p:embed/>
                  <p:pic>
                    <p:nvPicPr>
                      <p:cNvPr id="8" name="Object 7">
                        <a:extLst>
                          <a:ext uri="{FF2B5EF4-FFF2-40B4-BE49-F238E27FC236}">
                            <a16:creationId xmlns:a16="http://schemas.microsoft.com/office/drawing/2014/main" id="{45BD659C-493F-4DA6-B969-3E05D357F8EE}"/>
                          </a:ext>
                        </a:extLst>
                      </p:cNvPr>
                      <p:cNvPicPr/>
                      <p:nvPr/>
                    </p:nvPicPr>
                    <p:blipFill>
                      <a:blip r:embed="rId13"/>
                      <a:stretch>
                        <a:fillRect/>
                      </a:stretch>
                    </p:blipFill>
                    <p:spPr>
                      <a:xfrm>
                        <a:off x="829354" y="2080591"/>
                        <a:ext cx="3995738" cy="798512"/>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0C21DFE9-D4B4-49FF-AF29-46F52711D544}"/>
              </a:ext>
            </a:extLst>
          </p:cNvPr>
          <p:cNvCxnSpPr/>
          <p:nvPr/>
        </p:nvCxnSpPr>
        <p:spPr>
          <a:xfrm flipV="1">
            <a:off x="883726" y="2383144"/>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7A61DF-61D3-4157-97A7-8F35583A3415}"/>
              </a:ext>
            </a:extLst>
          </p:cNvPr>
          <p:cNvCxnSpPr/>
          <p:nvPr/>
        </p:nvCxnSpPr>
        <p:spPr>
          <a:xfrm flipV="1">
            <a:off x="2484271" y="2383143"/>
            <a:ext cx="336499" cy="190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A82B97C1-3C6D-4551-9102-14913B61F91D}"/>
              </a:ext>
            </a:extLst>
          </p:cNvPr>
          <p:cNvGraphicFramePr>
            <a:graphicFrameLocks noChangeAspect="1"/>
          </p:cNvGraphicFramePr>
          <p:nvPr>
            <p:extLst>
              <p:ext uri="{D42A27DB-BD31-4B8C-83A1-F6EECF244321}">
                <p14:modId xmlns:p14="http://schemas.microsoft.com/office/powerpoint/2010/main" val="554072410"/>
              </p:ext>
            </p:extLst>
          </p:nvPr>
        </p:nvGraphicFramePr>
        <p:xfrm>
          <a:off x="2220925" y="2987790"/>
          <a:ext cx="2062162" cy="412750"/>
        </p:xfrm>
        <a:graphic>
          <a:graphicData uri="http://schemas.openxmlformats.org/presentationml/2006/ole">
            <mc:AlternateContent xmlns:mc="http://schemas.openxmlformats.org/markup-compatibility/2006">
              <mc:Choice xmlns:v="urn:schemas-microsoft-com:vml" Requires="v">
                <p:oleObj name="Equation" r:id="rId14" imgW="1015920" imgH="203040" progId="Equation.DSMT4">
                  <p:embed/>
                </p:oleObj>
              </mc:Choice>
              <mc:Fallback>
                <p:oleObj name="Equation" r:id="rId14" imgW="1015920" imgH="203040" progId="Equation.DSMT4">
                  <p:embed/>
                  <p:pic>
                    <p:nvPicPr>
                      <p:cNvPr id="11" name="Object 10">
                        <a:extLst>
                          <a:ext uri="{FF2B5EF4-FFF2-40B4-BE49-F238E27FC236}">
                            <a16:creationId xmlns:a16="http://schemas.microsoft.com/office/drawing/2014/main" id="{A82B97C1-3C6D-4551-9102-14913B61F91D}"/>
                          </a:ext>
                        </a:extLst>
                      </p:cNvPr>
                      <p:cNvPicPr/>
                      <p:nvPr/>
                    </p:nvPicPr>
                    <p:blipFill>
                      <a:blip r:embed="rId15"/>
                      <a:stretch>
                        <a:fillRect/>
                      </a:stretch>
                    </p:blipFill>
                    <p:spPr>
                      <a:xfrm>
                        <a:off x="2220925" y="2987790"/>
                        <a:ext cx="2062162" cy="4127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B57D94C-AD6B-488A-9962-2D3222A27789}"/>
              </a:ext>
            </a:extLst>
          </p:cNvPr>
          <p:cNvGraphicFramePr>
            <a:graphicFrameLocks noChangeAspect="1"/>
          </p:cNvGraphicFramePr>
          <p:nvPr>
            <p:extLst>
              <p:ext uri="{D42A27DB-BD31-4B8C-83A1-F6EECF244321}">
                <p14:modId xmlns:p14="http://schemas.microsoft.com/office/powerpoint/2010/main" val="3407557040"/>
              </p:ext>
            </p:extLst>
          </p:nvPr>
        </p:nvGraphicFramePr>
        <p:xfrm>
          <a:off x="2620974" y="3678908"/>
          <a:ext cx="2500313" cy="412750"/>
        </p:xfrm>
        <a:graphic>
          <a:graphicData uri="http://schemas.openxmlformats.org/presentationml/2006/ole">
            <mc:AlternateContent xmlns:mc="http://schemas.openxmlformats.org/markup-compatibility/2006">
              <mc:Choice xmlns:v="urn:schemas-microsoft-com:vml" Requires="v">
                <p:oleObj name="Equation" r:id="rId16" imgW="1231560" imgH="203040" progId="Equation.DSMT4">
                  <p:embed/>
                </p:oleObj>
              </mc:Choice>
              <mc:Fallback>
                <p:oleObj name="Equation" r:id="rId16" imgW="1231560" imgH="203040" progId="Equation.DSMT4">
                  <p:embed/>
                  <p:pic>
                    <p:nvPicPr>
                      <p:cNvPr id="12" name="Object 11">
                        <a:extLst>
                          <a:ext uri="{FF2B5EF4-FFF2-40B4-BE49-F238E27FC236}">
                            <a16:creationId xmlns:a16="http://schemas.microsoft.com/office/drawing/2014/main" id="{CB57D94C-AD6B-488A-9962-2D3222A27789}"/>
                          </a:ext>
                        </a:extLst>
                      </p:cNvPr>
                      <p:cNvPicPr/>
                      <p:nvPr/>
                    </p:nvPicPr>
                    <p:blipFill>
                      <a:blip r:embed="rId17"/>
                      <a:stretch>
                        <a:fillRect/>
                      </a:stretch>
                    </p:blipFill>
                    <p:spPr>
                      <a:xfrm>
                        <a:off x="2620974" y="3678908"/>
                        <a:ext cx="2500313" cy="4127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8719F00-23AC-458F-BE09-943A5D58D041}"/>
              </a:ext>
            </a:extLst>
          </p:cNvPr>
          <p:cNvGraphicFramePr>
            <a:graphicFrameLocks noChangeAspect="1"/>
          </p:cNvGraphicFramePr>
          <p:nvPr>
            <p:extLst>
              <p:ext uri="{D42A27DB-BD31-4B8C-83A1-F6EECF244321}">
                <p14:modId xmlns:p14="http://schemas.microsoft.com/office/powerpoint/2010/main" val="4148722518"/>
              </p:ext>
            </p:extLst>
          </p:nvPr>
        </p:nvGraphicFramePr>
        <p:xfrm>
          <a:off x="807129" y="4348653"/>
          <a:ext cx="4017963" cy="981075"/>
        </p:xfrm>
        <a:graphic>
          <a:graphicData uri="http://schemas.openxmlformats.org/presentationml/2006/ole">
            <mc:AlternateContent xmlns:mc="http://schemas.openxmlformats.org/markup-compatibility/2006">
              <mc:Choice xmlns:v="urn:schemas-microsoft-com:vml" Requires="v">
                <p:oleObj name="Equation" r:id="rId18" imgW="1981080" imgH="482400" progId="Equation.DSMT4">
                  <p:embed/>
                </p:oleObj>
              </mc:Choice>
              <mc:Fallback>
                <p:oleObj name="Equation" r:id="rId18" imgW="1981080" imgH="482400" progId="Equation.DSMT4">
                  <p:embed/>
                  <p:pic>
                    <p:nvPicPr>
                      <p:cNvPr id="13" name="Object 12">
                        <a:extLst>
                          <a:ext uri="{FF2B5EF4-FFF2-40B4-BE49-F238E27FC236}">
                            <a16:creationId xmlns:a16="http://schemas.microsoft.com/office/drawing/2014/main" id="{B8719F00-23AC-458F-BE09-943A5D58D041}"/>
                          </a:ext>
                        </a:extLst>
                      </p:cNvPr>
                      <p:cNvPicPr/>
                      <p:nvPr/>
                    </p:nvPicPr>
                    <p:blipFill>
                      <a:blip r:embed="rId19"/>
                      <a:stretch>
                        <a:fillRect/>
                      </a:stretch>
                    </p:blipFill>
                    <p:spPr>
                      <a:xfrm>
                        <a:off x="807129" y="4348653"/>
                        <a:ext cx="4017963" cy="9810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125AE26-3EB2-4CBC-A91B-5083F1FFFB3E}"/>
              </a:ext>
            </a:extLst>
          </p:cNvPr>
          <p:cNvGraphicFramePr>
            <a:graphicFrameLocks noChangeAspect="1"/>
          </p:cNvGraphicFramePr>
          <p:nvPr>
            <p:extLst>
              <p:ext uri="{D42A27DB-BD31-4B8C-83A1-F6EECF244321}">
                <p14:modId xmlns:p14="http://schemas.microsoft.com/office/powerpoint/2010/main" val="3497523266"/>
              </p:ext>
            </p:extLst>
          </p:nvPr>
        </p:nvGraphicFramePr>
        <p:xfrm>
          <a:off x="753782" y="5360709"/>
          <a:ext cx="2549525" cy="877887"/>
        </p:xfrm>
        <a:graphic>
          <a:graphicData uri="http://schemas.openxmlformats.org/presentationml/2006/ole">
            <mc:AlternateContent xmlns:mc="http://schemas.openxmlformats.org/markup-compatibility/2006">
              <mc:Choice xmlns:v="urn:schemas-microsoft-com:vml" Requires="v">
                <p:oleObj name="Equation" r:id="rId20" imgW="1257120" imgH="431640" progId="Equation.DSMT4">
                  <p:embed/>
                </p:oleObj>
              </mc:Choice>
              <mc:Fallback>
                <p:oleObj name="Equation" r:id="rId20" imgW="1257120" imgH="431640" progId="Equation.DSMT4">
                  <p:embed/>
                  <p:pic>
                    <p:nvPicPr>
                      <p:cNvPr id="14" name="Object 13">
                        <a:extLst>
                          <a:ext uri="{FF2B5EF4-FFF2-40B4-BE49-F238E27FC236}">
                            <a16:creationId xmlns:a16="http://schemas.microsoft.com/office/drawing/2014/main" id="{E125AE26-3EB2-4CBC-A91B-5083F1FFFB3E}"/>
                          </a:ext>
                        </a:extLst>
                      </p:cNvPr>
                      <p:cNvPicPr/>
                      <p:nvPr/>
                    </p:nvPicPr>
                    <p:blipFill>
                      <a:blip r:embed="rId21"/>
                      <a:stretch>
                        <a:fillRect/>
                      </a:stretch>
                    </p:blipFill>
                    <p:spPr>
                      <a:xfrm>
                        <a:off x="753782" y="5360709"/>
                        <a:ext cx="2549525" cy="8778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3A4A789-44A0-4908-9075-1221787616AC}"/>
              </a:ext>
            </a:extLst>
          </p:cNvPr>
          <p:cNvGraphicFramePr>
            <a:graphicFrameLocks noChangeAspect="1"/>
          </p:cNvGraphicFramePr>
          <p:nvPr>
            <p:extLst>
              <p:ext uri="{D42A27DB-BD31-4B8C-83A1-F6EECF244321}">
                <p14:modId xmlns:p14="http://schemas.microsoft.com/office/powerpoint/2010/main" val="1959881921"/>
              </p:ext>
            </p:extLst>
          </p:nvPr>
        </p:nvGraphicFramePr>
        <p:xfrm>
          <a:off x="6096000" y="699600"/>
          <a:ext cx="1955800" cy="801688"/>
        </p:xfrm>
        <a:graphic>
          <a:graphicData uri="http://schemas.openxmlformats.org/presentationml/2006/ole">
            <mc:AlternateContent xmlns:mc="http://schemas.openxmlformats.org/markup-compatibility/2006">
              <mc:Choice xmlns:v="urn:schemas-microsoft-com:vml" Requires="v">
                <p:oleObj name="Equation" r:id="rId22" imgW="965160" imgH="393480" progId="Equation.DSMT4">
                  <p:embed/>
                </p:oleObj>
              </mc:Choice>
              <mc:Fallback>
                <p:oleObj name="Equation" r:id="rId22" imgW="965160" imgH="393480" progId="Equation.DSMT4">
                  <p:embed/>
                  <p:pic>
                    <p:nvPicPr>
                      <p:cNvPr id="15" name="Object 14">
                        <a:extLst>
                          <a:ext uri="{FF2B5EF4-FFF2-40B4-BE49-F238E27FC236}">
                            <a16:creationId xmlns:a16="http://schemas.microsoft.com/office/drawing/2014/main" id="{C3A4A789-44A0-4908-9075-1221787616AC}"/>
                          </a:ext>
                        </a:extLst>
                      </p:cNvPr>
                      <p:cNvPicPr/>
                      <p:nvPr/>
                    </p:nvPicPr>
                    <p:blipFill>
                      <a:blip r:embed="rId23"/>
                      <a:stretch>
                        <a:fillRect/>
                      </a:stretch>
                    </p:blipFill>
                    <p:spPr>
                      <a:xfrm>
                        <a:off x="6096000" y="699600"/>
                        <a:ext cx="1955800" cy="8016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603928D-C38E-4AB0-BB8C-AB73493A2C47}"/>
              </a:ext>
            </a:extLst>
          </p:cNvPr>
          <p:cNvGraphicFramePr>
            <a:graphicFrameLocks noChangeAspect="1"/>
          </p:cNvGraphicFramePr>
          <p:nvPr>
            <p:extLst>
              <p:ext uri="{D42A27DB-BD31-4B8C-83A1-F6EECF244321}">
                <p14:modId xmlns:p14="http://schemas.microsoft.com/office/powerpoint/2010/main" val="1999333948"/>
              </p:ext>
            </p:extLst>
          </p:nvPr>
        </p:nvGraphicFramePr>
        <p:xfrm>
          <a:off x="6016952" y="1810101"/>
          <a:ext cx="902322" cy="469702"/>
        </p:xfrm>
        <a:graphic>
          <a:graphicData uri="http://schemas.openxmlformats.org/presentationml/2006/ole">
            <mc:AlternateContent xmlns:mc="http://schemas.openxmlformats.org/markup-compatibility/2006">
              <mc:Choice xmlns:v="urn:schemas-microsoft-com:vml" Requires="v">
                <p:oleObj name="Equation" r:id="rId24" imgW="342720" imgH="177480" progId="Equation.DSMT4">
                  <p:embed/>
                </p:oleObj>
              </mc:Choice>
              <mc:Fallback>
                <p:oleObj name="Equation" r:id="rId24" imgW="342720" imgH="177480" progId="Equation.DSMT4">
                  <p:embed/>
                  <p:pic>
                    <p:nvPicPr>
                      <p:cNvPr id="16" name="Object 15">
                        <a:extLst>
                          <a:ext uri="{FF2B5EF4-FFF2-40B4-BE49-F238E27FC236}">
                            <a16:creationId xmlns:a16="http://schemas.microsoft.com/office/drawing/2014/main" id="{D603928D-C38E-4AB0-BB8C-AB73493A2C47}"/>
                          </a:ext>
                        </a:extLst>
                      </p:cNvPr>
                      <p:cNvPicPr/>
                      <p:nvPr/>
                    </p:nvPicPr>
                    <p:blipFill>
                      <a:blip r:embed="rId25"/>
                      <a:stretch>
                        <a:fillRect/>
                      </a:stretch>
                    </p:blipFill>
                    <p:spPr>
                      <a:xfrm>
                        <a:off x="6016952" y="1810101"/>
                        <a:ext cx="902322" cy="4697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DC322EE-29AD-426D-9056-59AA7D85D71C}"/>
              </a:ext>
            </a:extLst>
          </p:cNvPr>
          <p:cNvGraphicFramePr>
            <a:graphicFrameLocks noChangeAspect="1"/>
          </p:cNvGraphicFramePr>
          <p:nvPr>
            <p:extLst>
              <p:ext uri="{D42A27DB-BD31-4B8C-83A1-F6EECF244321}">
                <p14:modId xmlns:p14="http://schemas.microsoft.com/office/powerpoint/2010/main" val="1312926735"/>
              </p:ext>
            </p:extLst>
          </p:nvPr>
        </p:nvGraphicFramePr>
        <p:xfrm>
          <a:off x="8897332" y="620455"/>
          <a:ext cx="1955800" cy="801688"/>
        </p:xfrm>
        <a:graphic>
          <a:graphicData uri="http://schemas.openxmlformats.org/presentationml/2006/ole">
            <mc:AlternateContent xmlns:mc="http://schemas.openxmlformats.org/markup-compatibility/2006">
              <mc:Choice xmlns:v="urn:schemas-microsoft-com:vml" Requires="v">
                <p:oleObj name="Equation" r:id="rId26" imgW="965160" imgH="393480" progId="Equation.DSMT4">
                  <p:embed/>
                </p:oleObj>
              </mc:Choice>
              <mc:Fallback>
                <p:oleObj name="Equation" r:id="rId26" imgW="965160" imgH="393480" progId="Equation.DSMT4">
                  <p:embed/>
                  <p:pic>
                    <p:nvPicPr>
                      <p:cNvPr id="17" name="Object 16">
                        <a:extLst>
                          <a:ext uri="{FF2B5EF4-FFF2-40B4-BE49-F238E27FC236}">
                            <a16:creationId xmlns:a16="http://schemas.microsoft.com/office/drawing/2014/main" id="{9DC322EE-29AD-426D-9056-59AA7D85D71C}"/>
                          </a:ext>
                        </a:extLst>
                      </p:cNvPr>
                      <p:cNvPicPr/>
                      <p:nvPr/>
                    </p:nvPicPr>
                    <p:blipFill>
                      <a:blip r:embed="rId27"/>
                      <a:stretch>
                        <a:fillRect/>
                      </a:stretch>
                    </p:blipFill>
                    <p:spPr>
                      <a:xfrm>
                        <a:off x="8897332" y="620455"/>
                        <a:ext cx="1955800" cy="8016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7918DAD-42A6-4AF1-94A8-E6DB1EFFBC95}"/>
              </a:ext>
            </a:extLst>
          </p:cNvPr>
          <p:cNvGraphicFramePr>
            <a:graphicFrameLocks noChangeAspect="1"/>
          </p:cNvGraphicFramePr>
          <p:nvPr>
            <p:extLst>
              <p:ext uri="{D42A27DB-BD31-4B8C-83A1-F6EECF244321}">
                <p14:modId xmlns:p14="http://schemas.microsoft.com/office/powerpoint/2010/main" val="58615568"/>
              </p:ext>
            </p:extLst>
          </p:nvPr>
        </p:nvGraphicFramePr>
        <p:xfrm>
          <a:off x="8631238" y="1779588"/>
          <a:ext cx="1436687" cy="469900"/>
        </p:xfrm>
        <a:graphic>
          <a:graphicData uri="http://schemas.openxmlformats.org/presentationml/2006/ole">
            <mc:AlternateContent xmlns:mc="http://schemas.openxmlformats.org/markup-compatibility/2006">
              <mc:Choice xmlns:v="urn:schemas-microsoft-com:vml" Requires="v">
                <p:oleObj name="Equation" r:id="rId28" imgW="545760" imgH="177480" progId="Equation.DSMT4">
                  <p:embed/>
                </p:oleObj>
              </mc:Choice>
              <mc:Fallback>
                <p:oleObj name="Equation" r:id="rId28" imgW="545760" imgH="177480" progId="Equation.DSMT4">
                  <p:embed/>
                  <p:pic>
                    <p:nvPicPr>
                      <p:cNvPr id="18" name="Object 17">
                        <a:extLst>
                          <a:ext uri="{FF2B5EF4-FFF2-40B4-BE49-F238E27FC236}">
                            <a16:creationId xmlns:a16="http://schemas.microsoft.com/office/drawing/2014/main" id="{47918DAD-42A6-4AF1-94A8-E6DB1EFFBC95}"/>
                          </a:ext>
                        </a:extLst>
                      </p:cNvPr>
                      <p:cNvPicPr/>
                      <p:nvPr/>
                    </p:nvPicPr>
                    <p:blipFill>
                      <a:blip r:embed="rId29"/>
                      <a:stretch>
                        <a:fillRect/>
                      </a:stretch>
                    </p:blipFill>
                    <p:spPr>
                      <a:xfrm>
                        <a:off x="8631238" y="1779588"/>
                        <a:ext cx="1436687" cy="46990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1BBAC6F-0065-4EAF-AC3C-AF8EF06E51B6}"/>
              </a:ext>
            </a:extLst>
          </p:cNvPr>
          <p:cNvCxnSpPr>
            <a:cxnSpLocks/>
          </p:cNvCxnSpPr>
          <p:nvPr/>
        </p:nvCxnSpPr>
        <p:spPr>
          <a:xfrm flipV="1">
            <a:off x="8681947" y="1920268"/>
            <a:ext cx="1338843" cy="256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9E3F9F3-F994-47CB-AB2C-95DCE0AEC9F2}"/>
              </a:ext>
            </a:extLst>
          </p:cNvPr>
          <p:cNvPicPr>
            <a:picLocks noChangeAspect="1"/>
          </p:cNvPicPr>
          <p:nvPr/>
        </p:nvPicPr>
        <p:blipFill>
          <a:blip r:embed="rId30"/>
          <a:stretch>
            <a:fillRect/>
          </a:stretch>
        </p:blipFill>
        <p:spPr>
          <a:xfrm>
            <a:off x="6182215" y="3537989"/>
            <a:ext cx="3838575" cy="1847850"/>
          </a:xfrm>
          <a:prstGeom prst="rect">
            <a:avLst/>
          </a:prstGeom>
        </p:spPr>
      </p:pic>
    </p:spTree>
    <p:custDataLst>
      <p:tags r:id="rId1"/>
    </p:custDataLst>
    <p:extLst>
      <p:ext uri="{BB962C8B-B14F-4D97-AF65-F5344CB8AC3E}">
        <p14:creationId xmlns:p14="http://schemas.microsoft.com/office/powerpoint/2010/main" val="3481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7F22D7-27BD-4943-9583-D5B22E7E2E85}"/>
              </a:ext>
            </a:extLst>
          </p:cNvPr>
          <p:cNvPicPr>
            <a:picLocks noChangeAspect="1"/>
          </p:cNvPicPr>
          <p:nvPr/>
        </p:nvPicPr>
        <p:blipFill>
          <a:blip r:embed="rId4"/>
          <a:stretch>
            <a:fillRect/>
          </a:stretch>
        </p:blipFill>
        <p:spPr>
          <a:xfrm>
            <a:off x="45342" y="147874"/>
            <a:ext cx="12094776" cy="660131"/>
          </a:xfrm>
          <a:prstGeom prst="rect">
            <a:avLst/>
          </a:prstGeom>
        </p:spPr>
      </p:pic>
      <p:sp>
        <p:nvSpPr>
          <p:cNvPr id="5" name="Content Placeholder 2">
            <a:extLst>
              <a:ext uri="{FF2B5EF4-FFF2-40B4-BE49-F238E27FC236}">
                <a16:creationId xmlns:a16="http://schemas.microsoft.com/office/drawing/2014/main" id="{FD77E77C-C027-4184-8EDB-6C3BDDD84649}"/>
              </a:ext>
            </a:extLst>
          </p:cNvPr>
          <p:cNvSpPr>
            <a:spLocks noGrp="1"/>
          </p:cNvSpPr>
          <p:nvPr>
            <p:ph idx="1"/>
          </p:nvPr>
        </p:nvSpPr>
        <p:spPr>
          <a:xfrm>
            <a:off x="195683" y="1100753"/>
            <a:ext cx="4124632" cy="622607"/>
          </a:xfrm>
        </p:spPr>
        <p:txBody>
          <a:bodyPr/>
          <a:lstStyle/>
          <a:p>
            <a:r>
              <a:rPr lang="en-CA" dirty="0"/>
              <a:t>1</a:t>
            </a:r>
            <a:r>
              <a:rPr lang="en-CA" baseline="30000" dirty="0"/>
              <a:t>st</a:t>
            </a:r>
            <a:r>
              <a:rPr lang="en-CA" dirty="0"/>
              <a:t> step: Make a chart</a:t>
            </a:r>
          </a:p>
        </p:txBody>
      </p:sp>
      <p:graphicFrame>
        <p:nvGraphicFramePr>
          <p:cNvPr id="6" name="Table 5">
            <a:extLst>
              <a:ext uri="{FF2B5EF4-FFF2-40B4-BE49-F238E27FC236}">
                <a16:creationId xmlns:a16="http://schemas.microsoft.com/office/drawing/2014/main" id="{E673D7F0-621B-47AE-8C48-ABC212CD325B}"/>
              </a:ext>
            </a:extLst>
          </p:cNvPr>
          <p:cNvGraphicFramePr>
            <a:graphicFrameLocks noGrp="1"/>
          </p:cNvGraphicFramePr>
          <p:nvPr>
            <p:extLst>
              <p:ext uri="{D42A27DB-BD31-4B8C-83A1-F6EECF244321}">
                <p14:modId xmlns:p14="http://schemas.microsoft.com/office/powerpoint/2010/main" val="3779165361"/>
              </p:ext>
            </p:extLst>
          </p:nvPr>
        </p:nvGraphicFramePr>
        <p:xfrm>
          <a:off x="110612" y="1658415"/>
          <a:ext cx="6924712" cy="2788920"/>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a:t>Up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Down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7" name="Object 6">
            <a:extLst>
              <a:ext uri="{FF2B5EF4-FFF2-40B4-BE49-F238E27FC236}">
                <a16:creationId xmlns:a16="http://schemas.microsoft.com/office/drawing/2014/main" id="{EB1DDAAD-EE75-447E-A961-D49E7A5F9BE9}"/>
              </a:ext>
            </a:extLst>
          </p:cNvPr>
          <p:cNvGraphicFramePr>
            <a:graphicFrameLocks noChangeAspect="1"/>
          </p:cNvGraphicFramePr>
          <p:nvPr>
            <p:extLst>
              <p:ext uri="{D42A27DB-BD31-4B8C-83A1-F6EECF244321}">
                <p14:modId xmlns:p14="http://schemas.microsoft.com/office/powerpoint/2010/main" val="1844684910"/>
              </p:ext>
            </p:extLst>
          </p:nvPr>
        </p:nvGraphicFramePr>
        <p:xfrm>
          <a:off x="2066925" y="2487613"/>
          <a:ext cx="1173163" cy="546100"/>
        </p:xfrm>
        <a:graphic>
          <a:graphicData uri="http://schemas.openxmlformats.org/presentationml/2006/ole">
            <mc:AlternateContent xmlns:mc="http://schemas.openxmlformats.org/markup-compatibility/2006">
              <mc:Choice xmlns:v="urn:schemas-microsoft-com:vml" Requires="v">
                <p:oleObj name="Equation" r:id="rId5" imgW="380880" imgH="177480" progId="Equation.DSMT4">
                  <p:embed/>
                </p:oleObj>
              </mc:Choice>
              <mc:Fallback>
                <p:oleObj name="Equation" r:id="rId5" imgW="380880" imgH="177480" progId="Equation.DSMT4">
                  <p:embed/>
                  <p:pic>
                    <p:nvPicPr>
                      <p:cNvPr id="7" name="Object 6">
                        <a:extLst>
                          <a:ext uri="{FF2B5EF4-FFF2-40B4-BE49-F238E27FC236}">
                            <a16:creationId xmlns:a16="http://schemas.microsoft.com/office/drawing/2014/main" id="{EB1DDAAD-EE75-447E-A961-D49E7A5F9BE9}"/>
                          </a:ext>
                        </a:extLst>
                      </p:cNvPr>
                      <p:cNvPicPr/>
                      <p:nvPr/>
                    </p:nvPicPr>
                    <p:blipFill>
                      <a:blip r:embed="rId6"/>
                      <a:stretch>
                        <a:fillRect/>
                      </a:stretch>
                    </p:blipFill>
                    <p:spPr>
                      <a:xfrm>
                        <a:off x="2066925" y="2487613"/>
                        <a:ext cx="1173163"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01BB0CB-0A63-46FC-989A-1828A6ADB9B7}"/>
              </a:ext>
            </a:extLst>
          </p:cNvPr>
          <p:cNvGraphicFramePr>
            <a:graphicFrameLocks noChangeAspect="1"/>
          </p:cNvGraphicFramePr>
          <p:nvPr>
            <p:extLst>
              <p:ext uri="{D42A27DB-BD31-4B8C-83A1-F6EECF244321}">
                <p14:modId xmlns:p14="http://schemas.microsoft.com/office/powerpoint/2010/main" val="4162655870"/>
              </p:ext>
            </p:extLst>
          </p:nvPr>
        </p:nvGraphicFramePr>
        <p:xfrm>
          <a:off x="2066925" y="3592513"/>
          <a:ext cx="1173163" cy="546100"/>
        </p:xfrm>
        <a:graphic>
          <a:graphicData uri="http://schemas.openxmlformats.org/presentationml/2006/ole">
            <mc:AlternateContent xmlns:mc="http://schemas.openxmlformats.org/markup-compatibility/2006">
              <mc:Choice xmlns:v="urn:schemas-microsoft-com:vml" Requires="v">
                <p:oleObj name="Equation" r:id="rId7" imgW="380880" imgH="177480" progId="Equation.DSMT4">
                  <p:embed/>
                </p:oleObj>
              </mc:Choice>
              <mc:Fallback>
                <p:oleObj name="Equation" r:id="rId7" imgW="380880" imgH="177480" progId="Equation.DSMT4">
                  <p:embed/>
                  <p:pic>
                    <p:nvPicPr>
                      <p:cNvPr id="8" name="Object 7">
                        <a:extLst>
                          <a:ext uri="{FF2B5EF4-FFF2-40B4-BE49-F238E27FC236}">
                            <a16:creationId xmlns:a16="http://schemas.microsoft.com/office/drawing/2014/main" id="{201BB0CB-0A63-46FC-989A-1828A6ADB9B7}"/>
                          </a:ext>
                        </a:extLst>
                      </p:cNvPr>
                      <p:cNvPicPr/>
                      <p:nvPr/>
                    </p:nvPicPr>
                    <p:blipFill>
                      <a:blip r:embed="rId8"/>
                      <a:stretch>
                        <a:fillRect/>
                      </a:stretch>
                    </p:blipFill>
                    <p:spPr>
                      <a:xfrm>
                        <a:off x="2066925" y="3592513"/>
                        <a:ext cx="1173163"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AB0C28-826C-44D8-BC1C-5A9B1A7652C8}"/>
              </a:ext>
            </a:extLst>
          </p:cNvPr>
          <p:cNvGraphicFramePr>
            <a:graphicFrameLocks noChangeAspect="1"/>
          </p:cNvGraphicFramePr>
          <p:nvPr>
            <p:extLst>
              <p:ext uri="{D42A27DB-BD31-4B8C-83A1-F6EECF244321}">
                <p14:modId xmlns:p14="http://schemas.microsoft.com/office/powerpoint/2010/main" val="4156458462"/>
              </p:ext>
            </p:extLst>
          </p:nvPr>
        </p:nvGraphicFramePr>
        <p:xfrm>
          <a:off x="3863975" y="2465388"/>
          <a:ext cx="1016000" cy="546100"/>
        </p:xfrm>
        <a:graphic>
          <a:graphicData uri="http://schemas.openxmlformats.org/presentationml/2006/ole">
            <mc:AlternateContent xmlns:mc="http://schemas.openxmlformats.org/markup-compatibility/2006">
              <mc:Choice xmlns:v="urn:schemas-microsoft-com:vml" Requires="v">
                <p:oleObj name="Equation" r:id="rId9" imgW="330120" imgH="177480" progId="Equation.DSMT4">
                  <p:embed/>
                </p:oleObj>
              </mc:Choice>
              <mc:Fallback>
                <p:oleObj name="Equation" r:id="rId9" imgW="330120" imgH="177480" progId="Equation.DSMT4">
                  <p:embed/>
                  <p:pic>
                    <p:nvPicPr>
                      <p:cNvPr id="9" name="Object 8">
                        <a:extLst>
                          <a:ext uri="{FF2B5EF4-FFF2-40B4-BE49-F238E27FC236}">
                            <a16:creationId xmlns:a16="http://schemas.microsoft.com/office/drawing/2014/main" id="{2EAB0C28-826C-44D8-BC1C-5A9B1A7652C8}"/>
                          </a:ext>
                        </a:extLst>
                      </p:cNvPr>
                      <p:cNvPicPr/>
                      <p:nvPr/>
                    </p:nvPicPr>
                    <p:blipFill>
                      <a:blip r:embed="rId10"/>
                      <a:stretch>
                        <a:fillRect/>
                      </a:stretch>
                    </p:blipFill>
                    <p:spPr>
                      <a:xfrm>
                        <a:off x="3863975" y="2465388"/>
                        <a:ext cx="1016000"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9DBCA07-DDB1-495D-9157-5EAEA58DD634}"/>
              </a:ext>
            </a:extLst>
          </p:cNvPr>
          <p:cNvGraphicFramePr>
            <a:graphicFrameLocks noChangeAspect="1"/>
          </p:cNvGraphicFramePr>
          <p:nvPr>
            <p:extLst>
              <p:ext uri="{D42A27DB-BD31-4B8C-83A1-F6EECF244321}">
                <p14:modId xmlns:p14="http://schemas.microsoft.com/office/powerpoint/2010/main" val="3357854053"/>
              </p:ext>
            </p:extLst>
          </p:nvPr>
        </p:nvGraphicFramePr>
        <p:xfrm>
          <a:off x="3793265" y="3558448"/>
          <a:ext cx="1054100" cy="546100"/>
        </p:xfrm>
        <a:graphic>
          <a:graphicData uri="http://schemas.openxmlformats.org/presentationml/2006/ole">
            <mc:AlternateContent xmlns:mc="http://schemas.openxmlformats.org/markup-compatibility/2006">
              <mc:Choice xmlns:v="urn:schemas-microsoft-com:vml" Requires="v">
                <p:oleObj name="Equation" r:id="rId11" imgW="342720" imgH="177480" progId="Equation.DSMT4">
                  <p:embed/>
                </p:oleObj>
              </mc:Choice>
              <mc:Fallback>
                <p:oleObj name="Equation" r:id="rId11" imgW="342720" imgH="177480" progId="Equation.DSMT4">
                  <p:embed/>
                  <p:pic>
                    <p:nvPicPr>
                      <p:cNvPr id="10" name="Object 9">
                        <a:extLst>
                          <a:ext uri="{FF2B5EF4-FFF2-40B4-BE49-F238E27FC236}">
                            <a16:creationId xmlns:a16="http://schemas.microsoft.com/office/drawing/2014/main" id="{19DBCA07-DDB1-495D-9157-5EAEA58DD634}"/>
                          </a:ext>
                        </a:extLst>
                      </p:cNvPr>
                      <p:cNvPicPr/>
                      <p:nvPr/>
                    </p:nvPicPr>
                    <p:blipFill>
                      <a:blip r:embed="rId12"/>
                      <a:stretch>
                        <a:fillRect/>
                      </a:stretch>
                    </p:blipFill>
                    <p:spPr>
                      <a:xfrm>
                        <a:off x="3793265" y="3558448"/>
                        <a:ext cx="1054100"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FEB4347-51AD-40DB-8DE4-8873EC070596}"/>
              </a:ext>
            </a:extLst>
          </p:cNvPr>
          <p:cNvGraphicFramePr>
            <a:graphicFrameLocks noChangeAspect="1"/>
          </p:cNvGraphicFramePr>
          <p:nvPr>
            <p:extLst>
              <p:ext uri="{D42A27DB-BD31-4B8C-83A1-F6EECF244321}">
                <p14:modId xmlns:p14="http://schemas.microsoft.com/office/powerpoint/2010/main" val="388021449"/>
              </p:ext>
            </p:extLst>
          </p:nvPr>
        </p:nvGraphicFramePr>
        <p:xfrm>
          <a:off x="5617598" y="2297900"/>
          <a:ext cx="947277" cy="946035"/>
        </p:xfrm>
        <a:graphic>
          <a:graphicData uri="http://schemas.openxmlformats.org/presentationml/2006/ole">
            <mc:AlternateContent xmlns:mc="http://schemas.openxmlformats.org/markup-compatibility/2006">
              <mc:Choice xmlns:v="urn:schemas-microsoft-com:vml" Requires="v">
                <p:oleObj name="Equation" r:id="rId13" imgW="393480" imgH="393480" progId="Equation.DSMT4">
                  <p:embed/>
                </p:oleObj>
              </mc:Choice>
              <mc:Fallback>
                <p:oleObj name="Equation" r:id="rId13" imgW="393480" imgH="393480" progId="Equation.DSMT4">
                  <p:embed/>
                  <p:pic>
                    <p:nvPicPr>
                      <p:cNvPr id="11" name="Object 10">
                        <a:extLst>
                          <a:ext uri="{FF2B5EF4-FFF2-40B4-BE49-F238E27FC236}">
                            <a16:creationId xmlns:a16="http://schemas.microsoft.com/office/drawing/2014/main" id="{3FEB4347-51AD-40DB-8DE4-8873EC070596}"/>
                          </a:ext>
                        </a:extLst>
                      </p:cNvPr>
                      <p:cNvPicPr/>
                      <p:nvPr/>
                    </p:nvPicPr>
                    <p:blipFill>
                      <a:blip r:embed="rId14"/>
                      <a:stretch>
                        <a:fillRect/>
                      </a:stretch>
                    </p:blipFill>
                    <p:spPr>
                      <a:xfrm>
                        <a:off x="5617598" y="2297900"/>
                        <a:ext cx="947277" cy="94603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E584BF1-6464-4551-B854-E1E19EDCEC04}"/>
              </a:ext>
            </a:extLst>
          </p:cNvPr>
          <p:cNvGraphicFramePr>
            <a:graphicFrameLocks noChangeAspect="1"/>
          </p:cNvGraphicFramePr>
          <p:nvPr>
            <p:extLst>
              <p:ext uri="{D42A27DB-BD31-4B8C-83A1-F6EECF244321}">
                <p14:modId xmlns:p14="http://schemas.microsoft.com/office/powerpoint/2010/main" val="2878832288"/>
              </p:ext>
            </p:extLst>
          </p:nvPr>
        </p:nvGraphicFramePr>
        <p:xfrm>
          <a:off x="5697536" y="3392022"/>
          <a:ext cx="947277" cy="946035"/>
        </p:xfrm>
        <a:graphic>
          <a:graphicData uri="http://schemas.openxmlformats.org/presentationml/2006/ole">
            <mc:AlternateContent xmlns:mc="http://schemas.openxmlformats.org/markup-compatibility/2006">
              <mc:Choice xmlns:v="urn:schemas-microsoft-com:vml" Requires="v">
                <p:oleObj name="Equation" r:id="rId15" imgW="393480" imgH="393480" progId="Equation.DSMT4">
                  <p:embed/>
                </p:oleObj>
              </mc:Choice>
              <mc:Fallback>
                <p:oleObj name="Equation" r:id="rId15" imgW="393480" imgH="393480" progId="Equation.DSMT4">
                  <p:embed/>
                  <p:pic>
                    <p:nvPicPr>
                      <p:cNvPr id="12" name="Object 11">
                        <a:extLst>
                          <a:ext uri="{FF2B5EF4-FFF2-40B4-BE49-F238E27FC236}">
                            <a16:creationId xmlns:a16="http://schemas.microsoft.com/office/drawing/2014/main" id="{4E584BF1-6464-4551-B854-E1E19EDCEC04}"/>
                          </a:ext>
                        </a:extLst>
                      </p:cNvPr>
                      <p:cNvPicPr/>
                      <p:nvPr/>
                    </p:nvPicPr>
                    <p:blipFill>
                      <a:blip r:embed="rId16"/>
                      <a:stretch>
                        <a:fillRect/>
                      </a:stretch>
                    </p:blipFill>
                    <p:spPr>
                      <a:xfrm>
                        <a:off x="5697536" y="3392022"/>
                        <a:ext cx="947277" cy="946035"/>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A4009DF2-AE3A-4472-921B-D6519477D755}"/>
              </a:ext>
            </a:extLst>
          </p:cNvPr>
          <p:cNvSpPr txBox="1">
            <a:spLocks/>
          </p:cNvSpPr>
          <p:nvPr/>
        </p:nvSpPr>
        <p:spPr>
          <a:xfrm>
            <a:off x="7370593" y="1723360"/>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Total time was 16 hours</a:t>
            </a:r>
          </a:p>
        </p:txBody>
      </p:sp>
      <p:graphicFrame>
        <p:nvGraphicFramePr>
          <p:cNvPr id="14" name="Object 13">
            <a:extLst>
              <a:ext uri="{FF2B5EF4-FFF2-40B4-BE49-F238E27FC236}">
                <a16:creationId xmlns:a16="http://schemas.microsoft.com/office/drawing/2014/main" id="{7A01004A-A6E5-47B7-B4B2-6F4C30174FF7}"/>
              </a:ext>
            </a:extLst>
          </p:cNvPr>
          <p:cNvGraphicFramePr>
            <a:graphicFrameLocks noChangeAspect="1"/>
          </p:cNvGraphicFramePr>
          <p:nvPr>
            <p:extLst>
              <p:ext uri="{D42A27DB-BD31-4B8C-83A1-F6EECF244321}">
                <p14:modId xmlns:p14="http://schemas.microsoft.com/office/powerpoint/2010/main" val="2672833204"/>
              </p:ext>
            </p:extLst>
          </p:nvPr>
        </p:nvGraphicFramePr>
        <p:xfrm>
          <a:off x="7219950" y="2297113"/>
          <a:ext cx="1250950" cy="946150"/>
        </p:xfrm>
        <a:graphic>
          <a:graphicData uri="http://schemas.openxmlformats.org/presentationml/2006/ole">
            <mc:AlternateContent xmlns:mc="http://schemas.openxmlformats.org/markup-compatibility/2006">
              <mc:Choice xmlns:v="urn:schemas-microsoft-com:vml" Requires="v">
                <p:oleObj name="Equation" r:id="rId17" imgW="520560" imgH="393480" progId="Equation.DSMT4">
                  <p:embed/>
                </p:oleObj>
              </mc:Choice>
              <mc:Fallback>
                <p:oleObj name="Equation" r:id="rId17" imgW="520560" imgH="393480" progId="Equation.DSMT4">
                  <p:embed/>
                  <p:pic>
                    <p:nvPicPr>
                      <p:cNvPr id="14" name="Object 13">
                        <a:extLst>
                          <a:ext uri="{FF2B5EF4-FFF2-40B4-BE49-F238E27FC236}">
                            <a16:creationId xmlns:a16="http://schemas.microsoft.com/office/drawing/2014/main" id="{7A01004A-A6E5-47B7-B4B2-6F4C30174FF7}"/>
                          </a:ext>
                        </a:extLst>
                      </p:cNvPr>
                      <p:cNvPicPr/>
                      <p:nvPr/>
                    </p:nvPicPr>
                    <p:blipFill>
                      <a:blip r:embed="rId18"/>
                      <a:stretch>
                        <a:fillRect/>
                      </a:stretch>
                    </p:blipFill>
                    <p:spPr>
                      <a:xfrm>
                        <a:off x="7219950" y="2297113"/>
                        <a:ext cx="1250950" cy="9461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3E4F6FC-A269-4A8C-8E84-86065C883094}"/>
              </a:ext>
            </a:extLst>
          </p:cNvPr>
          <p:cNvGraphicFramePr>
            <a:graphicFrameLocks noChangeAspect="1"/>
          </p:cNvGraphicFramePr>
          <p:nvPr>
            <p:extLst>
              <p:ext uri="{D42A27DB-BD31-4B8C-83A1-F6EECF244321}">
                <p14:modId xmlns:p14="http://schemas.microsoft.com/office/powerpoint/2010/main" val="3563547257"/>
              </p:ext>
            </p:extLst>
          </p:nvPr>
        </p:nvGraphicFramePr>
        <p:xfrm>
          <a:off x="8425887" y="2287588"/>
          <a:ext cx="1677987" cy="946150"/>
        </p:xfrm>
        <a:graphic>
          <a:graphicData uri="http://schemas.openxmlformats.org/presentationml/2006/ole">
            <mc:AlternateContent xmlns:mc="http://schemas.openxmlformats.org/markup-compatibility/2006">
              <mc:Choice xmlns:v="urn:schemas-microsoft-com:vml" Requires="v">
                <p:oleObj name="Equation" r:id="rId19" imgW="698400" imgH="393480" progId="Equation.DSMT4">
                  <p:embed/>
                </p:oleObj>
              </mc:Choice>
              <mc:Fallback>
                <p:oleObj name="Equation" r:id="rId19" imgW="698400" imgH="393480" progId="Equation.DSMT4">
                  <p:embed/>
                  <p:pic>
                    <p:nvPicPr>
                      <p:cNvPr id="15" name="Object 14">
                        <a:extLst>
                          <a:ext uri="{FF2B5EF4-FFF2-40B4-BE49-F238E27FC236}">
                            <a16:creationId xmlns:a16="http://schemas.microsoft.com/office/drawing/2014/main" id="{E3E4F6FC-A269-4A8C-8E84-86065C883094}"/>
                          </a:ext>
                        </a:extLst>
                      </p:cNvPr>
                      <p:cNvPicPr/>
                      <p:nvPr/>
                    </p:nvPicPr>
                    <p:blipFill>
                      <a:blip r:embed="rId20"/>
                      <a:stretch>
                        <a:fillRect/>
                      </a:stretch>
                    </p:blipFill>
                    <p:spPr>
                      <a:xfrm>
                        <a:off x="8425887" y="2287588"/>
                        <a:ext cx="1677987" cy="946150"/>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65EDDBBD-1C3B-4F14-A8DF-774A09E3FECC}"/>
              </a:ext>
            </a:extLst>
          </p:cNvPr>
          <p:cNvSpPr txBox="1">
            <a:spLocks/>
          </p:cNvSpPr>
          <p:nvPr/>
        </p:nvSpPr>
        <p:spPr>
          <a:xfrm>
            <a:off x="7234800" y="3438119"/>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equation!!</a:t>
            </a:r>
          </a:p>
        </p:txBody>
      </p:sp>
    </p:spTree>
    <p:custDataLst>
      <p:tags r:id="rId1"/>
    </p:custDataLst>
    <p:extLst>
      <p:ext uri="{BB962C8B-B14F-4D97-AF65-F5344CB8AC3E}">
        <p14:creationId xmlns:p14="http://schemas.microsoft.com/office/powerpoint/2010/main" val="11664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D21400-1077-45B3-969C-97ABA4BF4099}"/>
              </a:ext>
            </a:extLst>
          </p:cNvPr>
          <p:cNvGraphicFramePr>
            <a:graphicFrameLocks noChangeAspect="1"/>
          </p:cNvGraphicFramePr>
          <p:nvPr>
            <p:extLst>
              <p:ext uri="{D42A27DB-BD31-4B8C-83A1-F6EECF244321}">
                <p14:modId xmlns:p14="http://schemas.microsoft.com/office/powerpoint/2010/main" val="2364428385"/>
              </p:ext>
            </p:extLst>
          </p:nvPr>
        </p:nvGraphicFramePr>
        <p:xfrm>
          <a:off x="658894" y="392899"/>
          <a:ext cx="1250950" cy="946150"/>
        </p:xfrm>
        <a:graphic>
          <a:graphicData uri="http://schemas.openxmlformats.org/presentationml/2006/ole">
            <mc:AlternateContent xmlns:mc="http://schemas.openxmlformats.org/markup-compatibility/2006">
              <mc:Choice xmlns:v="urn:schemas-microsoft-com:vml" Requires="v">
                <p:oleObj name="Equation" r:id="rId4" imgW="520560" imgH="393480" progId="Equation.DSMT4">
                  <p:embed/>
                </p:oleObj>
              </mc:Choice>
              <mc:Fallback>
                <p:oleObj name="Equation" r:id="rId4" imgW="520560" imgH="393480" progId="Equation.DSMT4">
                  <p:embed/>
                  <p:pic>
                    <p:nvPicPr>
                      <p:cNvPr id="4" name="Object 3">
                        <a:extLst>
                          <a:ext uri="{FF2B5EF4-FFF2-40B4-BE49-F238E27FC236}">
                            <a16:creationId xmlns:a16="http://schemas.microsoft.com/office/drawing/2014/main" id="{FED21400-1077-45B3-969C-97ABA4BF4099}"/>
                          </a:ext>
                        </a:extLst>
                      </p:cNvPr>
                      <p:cNvPicPr/>
                      <p:nvPr/>
                    </p:nvPicPr>
                    <p:blipFill>
                      <a:blip r:embed="rId5"/>
                      <a:stretch>
                        <a:fillRect/>
                      </a:stretch>
                    </p:blipFill>
                    <p:spPr>
                      <a:xfrm>
                        <a:off x="658894" y="392899"/>
                        <a:ext cx="1250950" cy="946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9C02072-BD58-4312-941E-D5D5955077EF}"/>
              </a:ext>
            </a:extLst>
          </p:cNvPr>
          <p:cNvGraphicFramePr>
            <a:graphicFrameLocks noChangeAspect="1"/>
          </p:cNvGraphicFramePr>
          <p:nvPr>
            <p:extLst>
              <p:ext uri="{D42A27DB-BD31-4B8C-83A1-F6EECF244321}">
                <p14:modId xmlns:p14="http://schemas.microsoft.com/office/powerpoint/2010/main" val="2052824651"/>
              </p:ext>
            </p:extLst>
          </p:nvPr>
        </p:nvGraphicFramePr>
        <p:xfrm>
          <a:off x="1864831" y="383374"/>
          <a:ext cx="1677987" cy="946150"/>
        </p:xfrm>
        <a:graphic>
          <a:graphicData uri="http://schemas.openxmlformats.org/presentationml/2006/ole">
            <mc:AlternateContent xmlns:mc="http://schemas.openxmlformats.org/markup-compatibility/2006">
              <mc:Choice xmlns:v="urn:schemas-microsoft-com:vml" Requires="v">
                <p:oleObj name="Equation" r:id="rId6" imgW="698400" imgH="393480" progId="Equation.DSMT4">
                  <p:embed/>
                </p:oleObj>
              </mc:Choice>
              <mc:Fallback>
                <p:oleObj name="Equation" r:id="rId6" imgW="698400" imgH="393480" progId="Equation.DSMT4">
                  <p:embed/>
                  <p:pic>
                    <p:nvPicPr>
                      <p:cNvPr id="5" name="Object 4">
                        <a:extLst>
                          <a:ext uri="{FF2B5EF4-FFF2-40B4-BE49-F238E27FC236}">
                            <a16:creationId xmlns:a16="http://schemas.microsoft.com/office/drawing/2014/main" id="{09C02072-BD58-4312-941E-D5D5955077EF}"/>
                          </a:ext>
                        </a:extLst>
                      </p:cNvPr>
                      <p:cNvPicPr/>
                      <p:nvPr/>
                    </p:nvPicPr>
                    <p:blipFill>
                      <a:blip r:embed="rId7"/>
                      <a:stretch>
                        <a:fillRect/>
                      </a:stretch>
                    </p:blipFill>
                    <p:spPr>
                      <a:xfrm>
                        <a:off x="1864831" y="383374"/>
                        <a:ext cx="1677987" cy="9461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23C52D5-0CF6-4403-901A-CC76CE66C336}"/>
              </a:ext>
            </a:extLst>
          </p:cNvPr>
          <p:cNvGraphicFramePr>
            <a:graphicFrameLocks noChangeAspect="1"/>
          </p:cNvGraphicFramePr>
          <p:nvPr>
            <p:extLst>
              <p:ext uri="{D42A27DB-BD31-4B8C-83A1-F6EECF244321}">
                <p14:modId xmlns:p14="http://schemas.microsoft.com/office/powerpoint/2010/main" val="3212999960"/>
              </p:ext>
            </p:extLst>
          </p:nvPr>
        </p:nvGraphicFramePr>
        <p:xfrm>
          <a:off x="727141" y="1484623"/>
          <a:ext cx="5980113" cy="611188"/>
        </p:xfrm>
        <a:graphic>
          <a:graphicData uri="http://schemas.openxmlformats.org/presentationml/2006/ole">
            <mc:AlternateContent xmlns:mc="http://schemas.openxmlformats.org/markup-compatibility/2006">
              <mc:Choice xmlns:v="urn:schemas-microsoft-com:vml" Requires="v">
                <p:oleObj name="Equation" r:id="rId8" imgW="2489040" imgH="253800" progId="Equation.DSMT4">
                  <p:embed/>
                </p:oleObj>
              </mc:Choice>
              <mc:Fallback>
                <p:oleObj name="Equation" r:id="rId8" imgW="2489040" imgH="253800" progId="Equation.DSMT4">
                  <p:embed/>
                  <p:pic>
                    <p:nvPicPr>
                      <p:cNvPr id="6" name="Object 5">
                        <a:extLst>
                          <a:ext uri="{FF2B5EF4-FFF2-40B4-BE49-F238E27FC236}">
                            <a16:creationId xmlns:a16="http://schemas.microsoft.com/office/drawing/2014/main" id="{523C52D5-0CF6-4403-901A-CC76CE66C336}"/>
                          </a:ext>
                        </a:extLst>
                      </p:cNvPr>
                      <p:cNvPicPr/>
                      <p:nvPr/>
                    </p:nvPicPr>
                    <p:blipFill>
                      <a:blip r:embed="rId9"/>
                      <a:stretch>
                        <a:fillRect/>
                      </a:stretch>
                    </p:blipFill>
                    <p:spPr>
                      <a:xfrm>
                        <a:off x="727141" y="1484623"/>
                        <a:ext cx="5980113" cy="6111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C281476-6248-4C29-BA47-DBFE28A23A7F}"/>
              </a:ext>
            </a:extLst>
          </p:cNvPr>
          <p:cNvGraphicFramePr>
            <a:graphicFrameLocks noChangeAspect="1"/>
          </p:cNvGraphicFramePr>
          <p:nvPr>
            <p:extLst>
              <p:ext uri="{D42A27DB-BD31-4B8C-83A1-F6EECF244321}">
                <p14:modId xmlns:p14="http://schemas.microsoft.com/office/powerpoint/2010/main" val="2503258259"/>
              </p:ext>
            </p:extLst>
          </p:nvPr>
        </p:nvGraphicFramePr>
        <p:xfrm>
          <a:off x="727141" y="2237582"/>
          <a:ext cx="5429250" cy="671512"/>
        </p:xfrm>
        <a:graphic>
          <a:graphicData uri="http://schemas.openxmlformats.org/presentationml/2006/ole">
            <mc:AlternateContent xmlns:mc="http://schemas.openxmlformats.org/markup-compatibility/2006">
              <mc:Choice xmlns:v="urn:schemas-microsoft-com:vml" Requires="v">
                <p:oleObj name="Equation" r:id="rId10" imgW="2260440" imgH="279360" progId="Equation.DSMT4">
                  <p:embed/>
                </p:oleObj>
              </mc:Choice>
              <mc:Fallback>
                <p:oleObj name="Equation" r:id="rId10" imgW="2260440" imgH="279360" progId="Equation.DSMT4">
                  <p:embed/>
                  <p:pic>
                    <p:nvPicPr>
                      <p:cNvPr id="7" name="Object 6">
                        <a:extLst>
                          <a:ext uri="{FF2B5EF4-FFF2-40B4-BE49-F238E27FC236}">
                            <a16:creationId xmlns:a16="http://schemas.microsoft.com/office/drawing/2014/main" id="{9C281476-6248-4C29-BA47-DBFE28A23A7F}"/>
                          </a:ext>
                        </a:extLst>
                      </p:cNvPr>
                      <p:cNvPicPr/>
                      <p:nvPr/>
                    </p:nvPicPr>
                    <p:blipFill>
                      <a:blip r:embed="rId11"/>
                      <a:stretch>
                        <a:fillRect/>
                      </a:stretch>
                    </p:blipFill>
                    <p:spPr>
                      <a:xfrm>
                        <a:off x="727141" y="2237582"/>
                        <a:ext cx="5429250" cy="671512"/>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4D8967AC-5D2F-474F-8633-0E3EE1F907EB}"/>
              </a:ext>
            </a:extLst>
          </p:cNvPr>
          <p:cNvCxnSpPr>
            <a:cxnSpLocks/>
          </p:cNvCxnSpPr>
          <p:nvPr/>
        </p:nvCxnSpPr>
        <p:spPr>
          <a:xfrm flipV="1">
            <a:off x="1780153" y="2460305"/>
            <a:ext cx="400643" cy="226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390D8F-D3A6-4278-B9DB-56B776B61A47}"/>
              </a:ext>
            </a:extLst>
          </p:cNvPr>
          <p:cNvCxnSpPr>
            <a:cxnSpLocks/>
          </p:cNvCxnSpPr>
          <p:nvPr/>
        </p:nvCxnSpPr>
        <p:spPr>
          <a:xfrm flipV="1">
            <a:off x="3441766" y="2421769"/>
            <a:ext cx="437551"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2B501380-91F6-40A0-83D4-7296B531F5E9}"/>
              </a:ext>
            </a:extLst>
          </p:cNvPr>
          <p:cNvGraphicFramePr>
            <a:graphicFrameLocks noChangeAspect="1"/>
          </p:cNvGraphicFramePr>
          <p:nvPr>
            <p:extLst>
              <p:ext uri="{D42A27DB-BD31-4B8C-83A1-F6EECF244321}">
                <p14:modId xmlns:p14="http://schemas.microsoft.com/office/powerpoint/2010/main" val="729567682"/>
              </p:ext>
            </p:extLst>
          </p:nvPr>
        </p:nvGraphicFramePr>
        <p:xfrm>
          <a:off x="3381375" y="3050865"/>
          <a:ext cx="2714625" cy="488950"/>
        </p:xfrm>
        <a:graphic>
          <a:graphicData uri="http://schemas.openxmlformats.org/presentationml/2006/ole">
            <mc:AlternateContent xmlns:mc="http://schemas.openxmlformats.org/markup-compatibility/2006">
              <mc:Choice xmlns:v="urn:schemas-microsoft-com:vml" Requires="v">
                <p:oleObj name="Equation" r:id="rId12" imgW="1130040" imgH="203040" progId="Equation.DSMT4">
                  <p:embed/>
                </p:oleObj>
              </mc:Choice>
              <mc:Fallback>
                <p:oleObj name="Equation" r:id="rId12" imgW="1130040" imgH="203040" progId="Equation.DSMT4">
                  <p:embed/>
                  <p:pic>
                    <p:nvPicPr>
                      <p:cNvPr id="13" name="Object 12">
                        <a:extLst>
                          <a:ext uri="{FF2B5EF4-FFF2-40B4-BE49-F238E27FC236}">
                            <a16:creationId xmlns:a16="http://schemas.microsoft.com/office/drawing/2014/main" id="{2B501380-91F6-40A0-83D4-7296B531F5E9}"/>
                          </a:ext>
                        </a:extLst>
                      </p:cNvPr>
                      <p:cNvPicPr/>
                      <p:nvPr/>
                    </p:nvPicPr>
                    <p:blipFill>
                      <a:blip r:embed="rId13"/>
                      <a:stretch>
                        <a:fillRect/>
                      </a:stretch>
                    </p:blipFill>
                    <p:spPr>
                      <a:xfrm>
                        <a:off x="3381375" y="3050865"/>
                        <a:ext cx="2714625" cy="4889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491F8A8-B7D0-4CCC-8C4A-C84A1C71D78F}"/>
              </a:ext>
            </a:extLst>
          </p:cNvPr>
          <p:cNvGraphicFramePr>
            <a:graphicFrameLocks noChangeAspect="1"/>
          </p:cNvGraphicFramePr>
          <p:nvPr>
            <p:extLst>
              <p:ext uri="{D42A27DB-BD31-4B8C-83A1-F6EECF244321}">
                <p14:modId xmlns:p14="http://schemas.microsoft.com/office/powerpoint/2010/main" val="477961858"/>
              </p:ext>
            </p:extLst>
          </p:nvPr>
        </p:nvGraphicFramePr>
        <p:xfrm>
          <a:off x="3237142" y="3846005"/>
          <a:ext cx="1738312" cy="488950"/>
        </p:xfrm>
        <a:graphic>
          <a:graphicData uri="http://schemas.openxmlformats.org/presentationml/2006/ole">
            <mc:AlternateContent xmlns:mc="http://schemas.openxmlformats.org/markup-compatibility/2006">
              <mc:Choice xmlns:v="urn:schemas-microsoft-com:vml" Requires="v">
                <p:oleObj name="Equation" r:id="rId14" imgW="723600" imgH="203040" progId="Equation.DSMT4">
                  <p:embed/>
                </p:oleObj>
              </mc:Choice>
              <mc:Fallback>
                <p:oleObj name="Equation" r:id="rId14" imgW="723600" imgH="203040" progId="Equation.DSMT4">
                  <p:embed/>
                  <p:pic>
                    <p:nvPicPr>
                      <p:cNvPr id="14" name="Object 13">
                        <a:extLst>
                          <a:ext uri="{FF2B5EF4-FFF2-40B4-BE49-F238E27FC236}">
                            <a16:creationId xmlns:a16="http://schemas.microsoft.com/office/drawing/2014/main" id="{7491F8A8-B7D0-4CCC-8C4A-C84A1C71D78F}"/>
                          </a:ext>
                        </a:extLst>
                      </p:cNvPr>
                      <p:cNvPicPr/>
                      <p:nvPr/>
                    </p:nvPicPr>
                    <p:blipFill>
                      <a:blip r:embed="rId15"/>
                      <a:stretch>
                        <a:fillRect/>
                      </a:stretch>
                    </p:blipFill>
                    <p:spPr>
                      <a:xfrm>
                        <a:off x="3237142" y="3846005"/>
                        <a:ext cx="1738312" cy="4889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DBDB5C7-ED1E-4D00-A9CD-3C2CE5AD6B2E}"/>
              </a:ext>
            </a:extLst>
          </p:cNvPr>
          <p:cNvGraphicFramePr>
            <a:graphicFrameLocks noChangeAspect="1"/>
          </p:cNvGraphicFramePr>
          <p:nvPr>
            <p:extLst>
              <p:ext uri="{D42A27DB-BD31-4B8C-83A1-F6EECF244321}">
                <p14:modId xmlns:p14="http://schemas.microsoft.com/office/powerpoint/2010/main" val="513232942"/>
              </p:ext>
            </p:extLst>
          </p:nvPr>
        </p:nvGraphicFramePr>
        <p:xfrm>
          <a:off x="3615474" y="4507520"/>
          <a:ext cx="1465263" cy="947738"/>
        </p:xfrm>
        <a:graphic>
          <a:graphicData uri="http://schemas.openxmlformats.org/presentationml/2006/ole">
            <mc:AlternateContent xmlns:mc="http://schemas.openxmlformats.org/markup-compatibility/2006">
              <mc:Choice xmlns:v="urn:schemas-microsoft-com:vml" Requires="v">
                <p:oleObj name="Equation" r:id="rId16" imgW="609480" imgH="393480" progId="Equation.DSMT4">
                  <p:embed/>
                </p:oleObj>
              </mc:Choice>
              <mc:Fallback>
                <p:oleObj name="Equation" r:id="rId16" imgW="609480" imgH="393480" progId="Equation.DSMT4">
                  <p:embed/>
                  <p:pic>
                    <p:nvPicPr>
                      <p:cNvPr id="15" name="Object 14">
                        <a:extLst>
                          <a:ext uri="{FF2B5EF4-FFF2-40B4-BE49-F238E27FC236}">
                            <a16:creationId xmlns:a16="http://schemas.microsoft.com/office/drawing/2014/main" id="{9DBDB5C7-ED1E-4D00-A9CD-3C2CE5AD6B2E}"/>
                          </a:ext>
                        </a:extLst>
                      </p:cNvPr>
                      <p:cNvPicPr/>
                      <p:nvPr/>
                    </p:nvPicPr>
                    <p:blipFill>
                      <a:blip r:embed="rId17"/>
                      <a:stretch>
                        <a:fillRect/>
                      </a:stretch>
                    </p:blipFill>
                    <p:spPr>
                      <a:xfrm>
                        <a:off x="3615474" y="4507520"/>
                        <a:ext cx="1465263" cy="947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85AAE49-EE10-4462-8407-E5269A786B64}"/>
              </a:ext>
            </a:extLst>
          </p:cNvPr>
          <p:cNvGraphicFramePr>
            <a:graphicFrameLocks noChangeAspect="1"/>
          </p:cNvGraphicFramePr>
          <p:nvPr>
            <p:extLst>
              <p:ext uri="{D42A27DB-BD31-4B8C-83A1-F6EECF244321}">
                <p14:modId xmlns:p14="http://schemas.microsoft.com/office/powerpoint/2010/main" val="1953660879"/>
              </p:ext>
            </p:extLst>
          </p:nvPr>
        </p:nvGraphicFramePr>
        <p:xfrm>
          <a:off x="3615474" y="5590137"/>
          <a:ext cx="1220787" cy="488950"/>
        </p:xfrm>
        <a:graphic>
          <a:graphicData uri="http://schemas.openxmlformats.org/presentationml/2006/ole">
            <mc:AlternateContent xmlns:mc="http://schemas.openxmlformats.org/markup-compatibility/2006">
              <mc:Choice xmlns:v="urn:schemas-microsoft-com:vml" Requires="v">
                <p:oleObj name="Equation" r:id="rId18" imgW="507960" imgH="203040" progId="Equation.DSMT4">
                  <p:embed/>
                </p:oleObj>
              </mc:Choice>
              <mc:Fallback>
                <p:oleObj name="Equation" r:id="rId18" imgW="507960" imgH="203040" progId="Equation.DSMT4">
                  <p:embed/>
                  <p:pic>
                    <p:nvPicPr>
                      <p:cNvPr id="16" name="Object 15">
                        <a:extLst>
                          <a:ext uri="{FF2B5EF4-FFF2-40B4-BE49-F238E27FC236}">
                            <a16:creationId xmlns:a16="http://schemas.microsoft.com/office/drawing/2014/main" id="{185AAE49-EE10-4462-8407-E5269A786B64}"/>
                          </a:ext>
                        </a:extLst>
                      </p:cNvPr>
                      <p:cNvPicPr/>
                      <p:nvPr/>
                    </p:nvPicPr>
                    <p:blipFill>
                      <a:blip r:embed="rId19"/>
                      <a:stretch>
                        <a:fillRect/>
                      </a:stretch>
                    </p:blipFill>
                    <p:spPr>
                      <a:xfrm>
                        <a:off x="3615474" y="5590137"/>
                        <a:ext cx="1220787" cy="4889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5A5A1C7-91F5-4676-98DB-9BAF076EE5F2}"/>
              </a:ext>
            </a:extLst>
          </p:cNvPr>
          <p:cNvGraphicFramePr>
            <a:graphicFrameLocks noChangeAspect="1"/>
          </p:cNvGraphicFramePr>
          <p:nvPr>
            <p:extLst>
              <p:ext uri="{D42A27DB-BD31-4B8C-83A1-F6EECF244321}">
                <p14:modId xmlns:p14="http://schemas.microsoft.com/office/powerpoint/2010/main" val="1858696800"/>
              </p:ext>
            </p:extLst>
          </p:nvPr>
        </p:nvGraphicFramePr>
        <p:xfrm>
          <a:off x="3717197" y="6306499"/>
          <a:ext cx="1892300" cy="427038"/>
        </p:xfrm>
        <a:graphic>
          <a:graphicData uri="http://schemas.openxmlformats.org/presentationml/2006/ole">
            <mc:AlternateContent xmlns:mc="http://schemas.openxmlformats.org/markup-compatibility/2006">
              <mc:Choice xmlns:v="urn:schemas-microsoft-com:vml" Requires="v">
                <p:oleObj name="Equation" r:id="rId20" imgW="787320" imgH="177480" progId="Equation.DSMT4">
                  <p:embed/>
                </p:oleObj>
              </mc:Choice>
              <mc:Fallback>
                <p:oleObj name="Equation" r:id="rId20" imgW="787320" imgH="177480" progId="Equation.DSMT4">
                  <p:embed/>
                  <p:pic>
                    <p:nvPicPr>
                      <p:cNvPr id="17" name="Object 16">
                        <a:extLst>
                          <a:ext uri="{FF2B5EF4-FFF2-40B4-BE49-F238E27FC236}">
                            <a16:creationId xmlns:a16="http://schemas.microsoft.com/office/drawing/2014/main" id="{75A5A1C7-91F5-4676-98DB-9BAF076EE5F2}"/>
                          </a:ext>
                        </a:extLst>
                      </p:cNvPr>
                      <p:cNvPicPr/>
                      <p:nvPr/>
                    </p:nvPicPr>
                    <p:blipFill>
                      <a:blip r:embed="rId21"/>
                      <a:stretch>
                        <a:fillRect/>
                      </a:stretch>
                    </p:blipFill>
                    <p:spPr>
                      <a:xfrm>
                        <a:off x="3717197" y="6306499"/>
                        <a:ext cx="1892300" cy="427038"/>
                      </a:xfrm>
                      <a:prstGeom prst="rect">
                        <a:avLst/>
                      </a:prstGeom>
                    </p:spPr>
                  </p:pic>
                </p:oleObj>
              </mc:Fallback>
            </mc:AlternateContent>
          </a:graphicData>
        </a:graphic>
      </p:graphicFrame>
      <p:sp>
        <p:nvSpPr>
          <p:cNvPr id="18" name="Content Placeholder 2">
            <a:extLst>
              <a:ext uri="{FF2B5EF4-FFF2-40B4-BE49-F238E27FC236}">
                <a16:creationId xmlns:a16="http://schemas.microsoft.com/office/drawing/2014/main" id="{382D29FD-190C-4855-A0C5-DEE9049BC8E8}"/>
              </a:ext>
            </a:extLst>
          </p:cNvPr>
          <p:cNvSpPr txBox="1">
            <a:spLocks/>
          </p:cNvSpPr>
          <p:nvPr/>
        </p:nvSpPr>
        <p:spPr>
          <a:xfrm>
            <a:off x="6542202" y="5195947"/>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The speed of the current is 5km/hr</a:t>
            </a:r>
          </a:p>
        </p:txBody>
      </p:sp>
    </p:spTree>
    <p:custDataLst>
      <p:tags r:id="rId1"/>
    </p:custDataLst>
    <p:extLst>
      <p:ext uri="{BB962C8B-B14F-4D97-AF65-F5344CB8AC3E}">
        <p14:creationId xmlns:p14="http://schemas.microsoft.com/office/powerpoint/2010/main" val="11755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A1A7F-2B5D-49A3-8E83-BC61293CB0C6}"/>
              </a:ext>
            </a:extLst>
          </p:cNvPr>
          <p:cNvPicPr>
            <a:picLocks noChangeAspect="1"/>
          </p:cNvPicPr>
          <p:nvPr/>
        </p:nvPicPr>
        <p:blipFill>
          <a:blip r:embed="rId4"/>
          <a:stretch>
            <a:fillRect/>
          </a:stretch>
        </p:blipFill>
        <p:spPr>
          <a:xfrm>
            <a:off x="293072" y="442453"/>
            <a:ext cx="9979831" cy="482764"/>
          </a:xfrm>
          <a:prstGeom prst="rect">
            <a:avLst/>
          </a:prstGeom>
        </p:spPr>
      </p:pic>
      <p:pic>
        <p:nvPicPr>
          <p:cNvPr id="5" name="Picture 4">
            <a:extLst>
              <a:ext uri="{FF2B5EF4-FFF2-40B4-BE49-F238E27FC236}">
                <a16:creationId xmlns:a16="http://schemas.microsoft.com/office/drawing/2014/main" id="{B23FFE5F-7392-4537-AF39-0D8BC039A36C}"/>
              </a:ext>
            </a:extLst>
          </p:cNvPr>
          <p:cNvPicPr>
            <a:picLocks noChangeAspect="1"/>
          </p:cNvPicPr>
          <p:nvPr/>
        </p:nvPicPr>
        <p:blipFill>
          <a:blip r:embed="rId5"/>
          <a:stretch>
            <a:fillRect/>
          </a:stretch>
        </p:blipFill>
        <p:spPr>
          <a:xfrm>
            <a:off x="414613" y="925217"/>
            <a:ext cx="8859645" cy="558990"/>
          </a:xfrm>
          <a:prstGeom prst="rect">
            <a:avLst/>
          </a:prstGeom>
        </p:spPr>
      </p:pic>
      <p:sp>
        <p:nvSpPr>
          <p:cNvPr id="6" name="Content Placeholder 2">
            <a:extLst>
              <a:ext uri="{FF2B5EF4-FFF2-40B4-BE49-F238E27FC236}">
                <a16:creationId xmlns:a16="http://schemas.microsoft.com/office/drawing/2014/main" id="{79D50CE5-A519-402A-89E2-749DDCD89BB4}"/>
              </a:ext>
            </a:extLst>
          </p:cNvPr>
          <p:cNvSpPr>
            <a:spLocks noGrp="1"/>
          </p:cNvSpPr>
          <p:nvPr>
            <p:ph idx="1"/>
          </p:nvPr>
        </p:nvSpPr>
        <p:spPr>
          <a:xfrm>
            <a:off x="203058" y="1690688"/>
            <a:ext cx="4124632" cy="622607"/>
          </a:xfrm>
        </p:spPr>
        <p:txBody>
          <a:bodyPr/>
          <a:lstStyle/>
          <a:p>
            <a:r>
              <a:rPr lang="en-CA" dirty="0"/>
              <a:t>1</a:t>
            </a:r>
            <a:r>
              <a:rPr lang="en-CA" baseline="30000" dirty="0"/>
              <a:t>st</a:t>
            </a:r>
            <a:r>
              <a:rPr lang="en-CA" dirty="0"/>
              <a:t> step: Make a chart</a:t>
            </a:r>
          </a:p>
        </p:txBody>
      </p:sp>
      <p:graphicFrame>
        <p:nvGraphicFramePr>
          <p:cNvPr id="7" name="Table 6">
            <a:extLst>
              <a:ext uri="{FF2B5EF4-FFF2-40B4-BE49-F238E27FC236}">
                <a16:creationId xmlns:a16="http://schemas.microsoft.com/office/drawing/2014/main" id="{804D07AF-1142-479C-A072-E25EB5580B36}"/>
              </a:ext>
            </a:extLst>
          </p:cNvPr>
          <p:cNvGraphicFramePr>
            <a:graphicFrameLocks noGrp="1"/>
          </p:cNvGraphicFramePr>
          <p:nvPr>
            <p:extLst>
              <p:ext uri="{D42A27DB-BD31-4B8C-83A1-F6EECF244321}">
                <p14:modId xmlns:p14="http://schemas.microsoft.com/office/powerpoint/2010/main" val="3986740741"/>
              </p:ext>
            </p:extLst>
          </p:nvPr>
        </p:nvGraphicFramePr>
        <p:xfrm>
          <a:off x="117987" y="2248350"/>
          <a:ext cx="6924712" cy="2788920"/>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370840">
                <a:tc>
                  <a:txBody>
                    <a:bodyPr/>
                    <a:lstStyle/>
                    <a:p>
                      <a:endParaRPr lang="en-CA" sz="3300" dirty="0"/>
                    </a:p>
                  </a:txBody>
                  <a:tcPr/>
                </a:tc>
                <a:tc>
                  <a:txBody>
                    <a:bodyPr/>
                    <a:lstStyle/>
                    <a:p>
                      <a:pPr algn="ctr"/>
                      <a:r>
                        <a:rPr lang="en-CA" sz="3300" dirty="0"/>
                        <a:t>Distance</a:t>
                      </a:r>
                    </a:p>
                  </a:txBody>
                  <a:tcPr/>
                </a:tc>
                <a:tc>
                  <a:txBody>
                    <a:bodyPr/>
                    <a:lstStyle/>
                    <a:p>
                      <a:pPr algn="ctr"/>
                      <a:r>
                        <a:rPr lang="en-CA" sz="3300" dirty="0"/>
                        <a:t>Speed</a:t>
                      </a:r>
                    </a:p>
                  </a:txBody>
                  <a:tcPr/>
                </a:tc>
                <a:tc>
                  <a:txBody>
                    <a:bodyPr/>
                    <a:lstStyle/>
                    <a:p>
                      <a:pPr algn="ctr"/>
                      <a:r>
                        <a:rPr lang="en-CA" sz="3300" dirty="0"/>
                        <a:t>Time</a:t>
                      </a:r>
                    </a:p>
                  </a:txBody>
                  <a:tcPr/>
                </a:tc>
                <a:extLst>
                  <a:ext uri="{0D108BD9-81ED-4DB2-BD59-A6C34878D82A}">
                    <a16:rowId xmlns:a16="http://schemas.microsoft.com/office/drawing/2014/main" val="1822594431"/>
                  </a:ext>
                </a:extLst>
              </a:tr>
              <a:tr h="370840">
                <a:tc>
                  <a:txBody>
                    <a:bodyPr/>
                    <a:lstStyle/>
                    <a:p>
                      <a:r>
                        <a:rPr lang="en-CA" sz="3300" dirty="0"/>
                        <a:t>Up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2562216376"/>
                  </a:ext>
                </a:extLst>
              </a:tr>
              <a:tr h="370840">
                <a:tc>
                  <a:txBody>
                    <a:bodyPr/>
                    <a:lstStyle/>
                    <a:p>
                      <a:r>
                        <a:rPr lang="en-CA" sz="3300" dirty="0"/>
                        <a:t>Down Stream</a:t>
                      </a:r>
                    </a:p>
                  </a:txBody>
                  <a:tcPr/>
                </a:tc>
                <a:tc>
                  <a:txBody>
                    <a:bodyPr/>
                    <a:lstStyle/>
                    <a:p>
                      <a:endParaRPr lang="en-CA" sz="3300" dirty="0"/>
                    </a:p>
                  </a:txBody>
                  <a:tcPr/>
                </a:tc>
                <a:tc>
                  <a:txBody>
                    <a:bodyPr/>
                    <a:lstStyle/>
                    <a:p>
                      <a:endParaRPr lang="en-CA" sz="3300" dirty="0"/>
                    </a:p>
                  </a:txBody>
                  <a:tcPr/>
                </a:tc>
                <a:tc>
                  <a:txBody>
                    <a:bodyPr/>
                    <a:lstStyle/>
                    <a:p>
                      <a:endParaRPr lang="en-CA" sz="3300" dirty="0"/>
                    </a:p>
                  </a:txBody>
                  <a:tcPr/>
                </a:tc>
                <a:extLst>
                  <a:ext uri="{0D108BD9-81ED-4DB2-BD59-A6C34878D82A}">
                    <a16:rowId xmlns:a16="http://schemas.microsoft.com/office/drawing/2014/main" val="1771739392"/>
                  </a:ext>
                </a:extLst>
              </a:tr>
            </a:tbl>
          </a:graphicData>
        </a:graphic>
      </p:graphicFrame>
      <p:graphicFrame>
        <p:nvGraphicFramePr>
          <p:cNvPr id="8" name="Object 7">
            <a:extLst>
              <a:ext uri="{FF2B5EF4-FFF2-40B4-BE49-F238E27FC236}">
                <a16:creationId xmlns:a16="http://schemas.microsoft.com/office/drawing/2014/main" id="{13A30F8D-CF9D-47C1-9C35-13467EEBFD13}"/>
              </a:ext>
            </a:extLst>
          </p:cNvPr>
          <p:cNvGraphicFramePr>
            <a:graphicFrameLocks noChangeAspect="1"/>
          </p:cNvGraphicFramePr>
          <p:nvPr>
            <p:extLst>
              <p:ext uri="{D42A27DB-BD31-4B8C-83A1-F6EECF244321}">
                <p14:modId xmlns:p14="http://schemas.microsoft.com/office/powerpoint/2010/main" val="1002975027"/>
              </p:ext>
            </p:extLst>
          </p:nvPr>
        </p:nvGraphicFramePr>
        <p:xfrm>
          <a:off x="2093913" y="3078163"/>
          <a:ext cx="1133475" cy="546100"/>
        </p:xfrm>
        <a:graphic>
          <a:graphicData uri="http://schemas.openxmlformats.org/presentationml/2006/ole">
            <mc:AlternateContent xmlns:mc="http://schemas.openxmlformats.org/markup-compatibility/2006">
              <mc:Choice xmlns:v="urn:schemas-microsoft-com:vml" Requires="v">
                <p:oleObj name="Equation" r:id="rId6" imgW="368280" imgH="177480" progId="Equation.DSMT4">
                  <p:embed/>
                </p:oleObj>
              </mc:Choice>
              <mc:Fallback>
                <p:oleObj name="Equation" r:id="rId6" imgW="368280" imgH="177480" progId="Equation.DSMT4">
                  <p:embed/>
                  <p:pic>
                    <p:nvPicPr>
                      <p:cNvPr id="8" name="Object 7">
                        <a:extLst>
                          <a:ext uri="{FF2B5EF4-FFF2-40B4-BE49-F238E27FC236}">
                            <a16:creationId xmlns:a16="http://schemas.microsoft.com/office/drawing/2014/main" id="{13A30F8D-CF9D-47C1-9C35-13467EEBFD13}"/>
                          </a:ext>
                        </a:extLst>
                      </p:cNvPr>
                      <p:cNvPicPr/>
                      <p:nvPr/>
                    </p:nvPicPr>
                    <p:blipFill>
                      <a:blip r:embed="rId7"/>
                      <a:stretch>
                        <a:fillRect/>
                      </a:stretch>
                    </p:blipFill>
                    <p:spPr>
                      <a:xfrm>
                        <a:off x="2093913" y="3078163"/>
                        <a:ext cx="1133475" cy="546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C840E44-C197-4FC6-88B8-71B0EE8F13B2}"/>
              </a:ext>
            </a:extLst>
          </p:cNvPr>
          <p:cNvGraphicFramePr>
            <a:graphicFrameLocks noChangeAspect="1"/>
          </p:cNvGraphicFramePr>
          <p:nvPr>
            <p:extLst>
              <p:ext uri="{D42A27DB-BD31-4B8C-83A1-F6EECF244321}">
                <p14:modId xmlns:p14="http://schemas.microsoft.com/office/powerpoint/2010/main" val="1240245622"/>
              </p:ext>
            </p:extLst>
          </p:nvPr>
        </p:nvGraphicFramePr>
        <p:xfrm>
          <a:off x="2093913" y="4181925"/>
          <a:ext cx="1133475" cy="546100"/>
        </p:xfrm>
        <a:graphic>
          <a:graphicData uri="http://schemas.openxmlformats.org/presentationml/2006/ole">
            <mc:AlternateContent xmlns:mc="http://schemas.openxmlformats.org/markup-compatibility/2006">
              <mc:Choice xmlns:v="urn:schemas-microsoft-com:vml" Requires="v">
                <p:oleObj name="Equation" r:id="rId8" imgW="368280" imgH="177480" progId="Equation.DSMT4">
                  <p:embed/>
                </p:oleObj>
              </mc:Choice>
              <mc:Fallback>
                <p:oleObj name="Equation" r:id="rId8" imgW="368280" imgH="177480" progId="Equation.DSMT4">
                  <p:embed/>
                  <p:pic>
                    <p:nvPicPr>
                      <p:cNvPr id="9" name="Object 8">
                        <a:extLst>
                          <a:ext uri="{FF2B5EF4-FFF2-40B4-BE49-F238E27FC236}">
                            <a16:creationId xmlns:a16="http://schemas.microsoft.com/office/drawing/2014/main" id="{CC840E44-C197-4FC6-88B8-71B0EE8F13B2}"/>
                          </a:ext>
                        </a:extLst>
                      </p:cNvPr>
                      <p:cNvPicPr/>
                      <p:nvPr/>
                    </p:nvPicPr>
                    <p:blipFill>
                      <a:blip r:embed="rId7"/>
                      <a:stretch>
                        <a:fillRect/>
                      </a:stretch>
                    </p:blipFill>
                    <p:spPr>
                      <a:xfrm>
                        <a:off x="2093913" y="4181925"/>
                        <a:ext cx="1133475"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DE53EC9-0CB6-47DE-ACF8-70A6E53B7047}"/>
              </a:ext>
            </a:extLst>
          </p:cNvPr>
          <p:cNvGraphicFramePr>
            <a:graphicFrameLocks noChangeAspect="1"/>
          </p:cNvGraphicFramePr>
          <p:nvPr>
            <p:extLst>
              <p:ext uri="{D42A27DB-BD31-4B8C-83A1-F6EECF244321}">
                <p14:modId xmlns:p14="http://schemas.microsoft.com/office/powerpoint/2010/main" val="4055719881"/>
              </p:ext>
            </p:extLst>
          </p:nvPr>
        </p:nvGraphicFramePr>
        <p:xfrm>
          <a:off x="3852094" y="3056093"/>
          <a:ext cx="1054100" cy="546100"/>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10" name="Object 9">
                        <a:extLst>
                          <a:ext uri="{FF2B5EF4-FFF2-40B4-BE49-F238E27FC236}">
                            <a16:creationId xmlns:a16="http://schemas.microsoft.com/office/drawing/2014/main" id="{CDE53EC9-0CB6-47DE-ACF8-70A6E53B7047}"/>
                          </a:ext>
                        </a:extLst>
                      </p:cNvPr>
                      <p:cNvPicPr/>
                      <p:nvPr/>
                    </p:nvPicPr>
                    <p:blipFill>
                      <a:blip r:embed="rId10"/>
                      <a:stretch>
                        <a:fillRect/>
                      </a:stretch>
                    </p:blipFill>
                    <p:spPr>
                      <a:xfrm>
                        <a:off x="3852094" y="3056093"/>
                        <a:ext cx="1054100"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A72EBDF-B2D7-475D-97F0-AD1FC8224C30}"/>
              </a:ext>
            </a:extLst>
          </p:cNvPr>
          <p:cNvGraphicFramePr>
            <a:graphicFrameLocks noChangeAspect="1"/>
          </p:cNvGraphicFramePr>
          <p:nvPr>
            <p:extLst>
              <p:ext uri="{D42A27DB-BD31-4B8C-83A1-F6EECF244321}">
                <p14:modId xmlns:p14="http://schemas.microsoft.com/office/powerpoint/2010/main" val="3488049941"/>
              </p:ext>
            </p:extLst>
          </p:nvPr>
        </p:nvGraphicFramePr>
        <p:xfrm>
          <a:off x="3800640" y="4148383"/>
          <a:ext cx="1054100" cy="546100"/>
        </p:xfrm>
        <a:graphic>
          <a:graphicData uri="http://schemas.openxmlformats.org/presentationml/2006/ole">
            <mc:AlternateContent xmlns:mc="http://schemas.openxmlformats.org/markup-compatibility/2006">
              <mc:Choice xmlns:v="urn:schemas-microsoft-com:vml" Requires="v">
                <p:oleObj name="Equation" r:id="rId11" imgW="342720" imgH="177480" progId="Equation.DSMT4">
                  <p:embed/>
                </p:oleObj>
              </mc:Choice>
              <mc:Fallback>
                <p:oleObj name="Equation" r:id="rId11" imgW="342720" imgH="177480" progId="Equation.DSMT4">
                  <p:embed/>
                  <p:pic>
                    <p:nvPicPr>
                      <p:cNvPr id="11" name="Object 10">
                        <a:extLst>
                          <a:ext uri="{FF2B5EF4-FFF2-40B4-BE49-F238E27FC236}">
                            <a16:creationId xmlns:a16="http://schemas.microsoft.com/office/drawing/2014/main" id="{5A72EBDF-B2D7-475D-97F0-AD1FC8224C30}"/>
                          </a:ext>
                        </a:extLst>
                      </p:cNvPr>
                      <p:cNvPicPr/>
                      <p:nvPr/>
                    </p:nvPicPr>
                    <p:blipFill>
                      <a:blip r:embed="rId12"/>
                      <a:stretch>
                        <a:fillRect/>
                      </a:stretch>
                    </p:blipFill>
                    <p:spPr>
                      <a:xfrm>
                        <a:off x="3800640" y="4148383"/>
                        <a:ext cx="1054100" cy="546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FDFD79E-4C89-4578-A03D-8D23586ACADE}"/>
              </a:ext>
            </a:extLst>
          </p:cNvPr>
          <p:cNvGraphicFramePr>
            <a:graphicFrameLocks noChangeAspect="1"/>
          </p:cNvGraphicFramePr>
          <p:nvPr>
            <p:extLst>
              <p:ext uri="{D42A27DB-BD31-4B8C-83A1-F6EECF244321}">
                <p14:modId xmlns:p14="http://schemas.microsoft.com/office/powerpoint/2010/main" val="2786940579"/>
              </p:ext>
            </p:extLst>
          </p:nvPr>
        </p:nvGraphicFramePr>
        <p:xfrm>
          <a:off x="5624973" y="2887835"/>
          <a:ext cx="947277" cy="946035"/>
        </p:xfrm>
        <a:graphic>
          <a:graphicData uri="http://schemas.openxmlformats.org/presentationml/2006/ole">
            <mc:AlternateContent xmlns:mc="http://schemas.openxmlformats.org/markup-compatibility/2006">
              <mc:Choice xmlns:v="urn:schemas-microsoft-com:vml" Requires="v">
                <p:oleObj name="Equation" r:id="rId13" imgW="393480" imgH="393480" progId="Equation.DSMT4">
                  <p:embed/>
                </p:oleObj>
              </mc:Choice>
              <mc:Fallback>
                <p:oleObj name="Equation" r:id="rId13" imgW="393480" imgH="393480" progId="Equation.DSMT4">
                  <p:embed/>
                  <p:pic>
                    <p:nvPicPr>
                      <p:cNvPr id="12" name="Object 11">
                        <a:extLst>
                          <a:ext uri="{FF2B5EF4-FFF2-40B4-BE49-F238E27FC236}">
                            <a16:creationId xmlns:a16="http://schemas.microsoft.com/office/drawing/2014/main" id="{3FDFD79E-4C89-4578-A03D-8D23586ACADE}"/>
                          </a:ext>
                        </a:extLst>
                      </p:cNvPr>
                      <p:cNvPicPr/>
                      <p:nvPr/>
                    </p:nvPicPr>
                    <p:blipFill>
                      <a:blip r:embed="rId14"/>
                      <a:stretch>
                        <a:fillRect/>
                      </a:stretch>
                    </p:blipFill>
                    <p:spPr>
                      <a:xfrm>
                        <a:off x="5624973" y="2887835"/>
                        <a:ext cx="947277" cy="9460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D11AC23-7AD0-4C57-B6B6-E5E160168E3B}"/>
              </a:ext>
            </a:extLst>
          </p:cNvPr>
          <p:cNvGraphicFramePr>
            <a:graphicFrameLocks noChangeAspect="1"/>
          </p:cNvGraphicFramePr>
          <p:nvPr>
            <p:extLst>
              <p:ext uri="{D42A27DB-BD31-4B8C-83A1-F6EECF244321}">
                <p14:modId xmlns:p14="http://schemas.microsoft.com/office/powerpoint/2010/main" val="1656257121"/>
              </p:ext>
            </p:extLst>
          </p:nvPr>
        </p:nvGraphicFramePr>
        <p:xfrm>
          <a:off x="5704911" y="3981957"/>
          <a:ext cx="947277" cy="946035"/>
        </p:xfrm>
        <a:graphic>
          <a:graphicData uri="http://schemas.openxmlformats.org/presentationml/2006/ole">
            <mc:AlternateContent xmlns:mc="http://schemas.openxmlformats.org/markup-compatibility/2006">
              <mc:Choice xmlns:v="urn:schemas-microsoft-com:vml" Requires="v">
                <p:oleObj name="Equation" r:id="rId15" imgW="393480" imgH="393480" progId="Equation.DSMT4">
                  <p:embed/>
                </p:oleObj>
              </mc:Choice>
              <mc:Fallback>
                <p:oleObj name="Equation" r:id="rId15" imgW="393480" imgH="393480" progId="Equation.DSMT4">
                  <p:embed/>
                  <p:pic>
                    <p:nvPicPr>
                      <p:cNvPr id="13" name="Object 12">
                        <a:extLst>
                          <a:ext uri="{FF2B5EF4-FFF2-40B4-BE49-F238E27FC236}">
                            <a16:creationId xmlns:a16="http://schemas.microsoft.com/office/drawing/2014/main" id="{BD11AC23-7AD0-4C57-B6B6-E5E160168E3B}"/>
                          </a:ext>
                        </a:extLst>
                      </p:cNvPr>
                      <p:cNvPicPr/>
                      <p:nvPr/>
                    </p:nvPicPr>
                    <p:blipFill>
                      <a:blip r:embed="rId16"/>
                      <a:stretch>
                        <a:fillRect/>
                      </a:stretch>
                    </p:blipFill>
                    <p:spPr>
                      <a:xfrm>
                        <a:off x="5704911" y="3981957"/>
                        <a:ext cx="947277" cy="946035"/>
                      </a:xfrm>
                      <a:prstGeom prst="rect">
                        <a:avLst/>
                      </a:prstGeom>
                    </p:spPr>
                  </p:pic>
                </p:oleObj>
              </mc:Fallback>
            </mc:AlternateContent>
          </a:graphicData>
        </a:graphic>
      </p:graphicFrame>
      <p:sp>
        <p:nvSpPr>
          <p:cNvPr id="14" name="Content Placeholder 2">
            <a:extLst>
              <a:ext uri="{FF2B5EF4-FFF2-40B4-BE49-F238E27FC236}">
                <a16:creationId xmlns:a16="http://schemas.microsoft.com/office/drawing/2014/main" id="{F3E38F02-1FFE-4456-A99F-290F30F99C33}"/>
              </a:ext>
            </a:extLst>
          </p:cNvPr>
          <p:cNvSpPr txBox="1">
            <a:spLocks/>
          </p:cNvSpPr>
          <p:nvPr/>
        </p:nvSpPr>
        <p:spPr>
          <a:xfrm>
            <a:off x="7377968" y="2313295"/>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Total time was 6 hours</a:t>
            </a:r>
          </a:p>
        </p:txBody>
      </p:sp>
      <p:graphicFrame>
        <p:nvGraphicFramePr>
          <p:cNvPr id="15" name="Object 14">
            <a:extLst>
              <a:ext uri="{FF2B5EF4-FFF2-40B4-BE49-F238E27FC236}">
                <a16:creationId xmlns:a16="http://schemas.microsoft.com/office/drawing/2014/main" id="{2504BD70-8CE1-48D9-A79C-20B4C074A13E}"/>
              </a:ext>
            </a:extLst>
          </p:cNvPr>
          <p:cNvGraphicFramePr>
            <a:graphicFrameLocks noChangeAspect="1"/>
          </p:cNvGraphicFramePr>
          <p:nvPr>
            <p:extLst>
              <p:ext uri="{D42A27DB-BD31-4B8C-83A1-F6EECF244321}">
                <p14:modId xmlns:p14="http://schemas.microsoft.com/office/powerpoint/2010/main" val="3173735094"/>
              </p:ext>
            </p:extLst>
          </p:nvPr>
        </p:nvGraphicFramePr>
        <p:xfrm>
          <a:off x="7242175" y="2887663"/>
          <a:ext cx="1220788" cy="946150"/>
        </p:xfrm>
        <a:graphic>
          <a:graphicData uri="http://schemas.openxmlformats.org/presentationml/2006/ole">
            <mc:AlternateContent xmlns:mc="http://schemas.openxmlformats.org/markup-compatibility/2006">
              <mc:Choice xmlns:v="urn:schemas-microsoft-com:vml" Requires="v">
                <p:oleObj name="Equation" r:id="rId17" imgW="507960" imgH="393480" progId="Equation.DSMT4">
                  <p:embed/>
                </p:oleObj>
              </mc:Choice>
              <mc:Fallback>
                <p:oleObj name="Equation" r:id="rId17" imgW="507960" imgH="393480" progId="Equation.DSMT4">
                  <p:embed/>
                  <p:pic>
                    <p:nvPicPr>
                      <p:cNvPr id="15" name="Object 14">
                        <a:extLst>
                          <a:ext uri="{FF2B5EF4-FFF2-40B4-BE49-F238E27FC236}">
                            <a16:creationId xmlns:a16="http://schemas.microsoft.com/office/drawing/2014/main" id="{2504BD70-8CE1-48D9-A79C-20B4C074A13E}"/>
                          </a:ext>
                        </a:extLst>
                      </p:cNvPr>
                      <p:cNvPicPr/>
                      <p:nvPr/>
                    </p:nvPicPr>
                    <p:blipFill>
                      <a:blip r:embed="rId18"/>
                      <a:stretch>
                        <a:fillRect/>
                      </a:stretch>
                    </p:blipFill>
                    <p:spPr>
                      <a:xfrm>
                        <a:off x="7242175" y="2887663"/>
                        <a:ext cx="1220788" cy="9461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6406EBF-57FC-422C-AB1D-1E4214AFE42D}"/>
              </a:ext>
            </a:extLst>
          </p:cNvPr>
          <p:cNvGraphicFramePr>
            <a:graphicFrameLocks noChangeAspect="1"/>
          </p:cNvGraphicFramePr>
          <p:nvPr>
            <p:extLst>
              <p:ext uri="{D42A27DB-BD31-4B8C-83A1-F6EECF244321}">
                <p14:modId xmlns:p14="http://schemas.microsoft.com/office/powerpoint/2010/main" val="2116350323"/>
              </p:ext>
            </p:extLst>
          </p:nvPr>
        </p:nvGraphicFramePr>
        <p:xfrm>
          <a:off x="8516630" y="2878138"/>
          <a:ext cx="1497012" cy="946150"/>
        </p:xfrm>
        <a:graphic>
          <a:graphicData uri="http://schemas.openxmlformats.org/presentationml/2006/ole">
            <mc:AlternateContent xmlns:mc="http://schemas.openxmlformats.org/markup-compatibility/2006">
              <mc:Choice xmlns:v="urn:schemas-microsoft-com:vml" Requires="v">
                <p:oleObj name="Equation" r:id="rId19" imgW="622080" imgH="393480" progId="Equation.DSMT4">
                  <p:embed/>
                </p:oleObj>
              </mc:Choice>
              <mc:Fallback>
                <p:oleObj name="Equation" r:id="rId19" imgW="622080" imgH="393480" progId="Equation.DSMT4">
                  <p:embed/>
                  <p:pic>
                    <p:nvPicPr>
                      <p:cNvPr id="16" name="Object 15">
                        <a:extLst>
                          <a:ext uri="{FF2B5EF4-FFF2-40B4-BE49-F238E27FC236}">
                            <a16:creationId xmlns:a16="http://schemas.microsoft.com/office/drawing/2014/main" id="{F6406EBF-57FC-422C-AB1D-1E4214AFE42D}"/>
                          </a:ext>
                        </a:extLst>
                      </p:cNvPr>
                      <p:cNvPicPr/>
                      <p:nvPr/>
                    </p:nvPicPr>
                    <p:blipFill>
                      <a:blip r:embed="rId20"/>
                      <a:stretch>
                        <a:fillRect/>
                      </a:stretch>
                    </p:blipFill>
                    <p:spPr>
                      <a:xfrm>
                        <a:off x="8516630" y="2878138"/>
                        <a:ext cx="1497012" cy="946150"/>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20812FA6-0037-436B-940D-BC32AF7F1ACC}"/>
              </a:ext>
            </a:extLst>
          </p:cNvPr>
          <p:cNvSpPr txBox="1">
            <a:spLocks/>
          </p:cNvSpPr>
          <p:nvPr/>
        </p:nvSpPr>
        <p:spPr>
          <a:xfrm>
            <a:off x="7242175" y="4028054"/>
            <a:ext cx="4124632" cy="622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solve equation!!</a:t>
            </a:r>
          </a:p>
        </p:txBody>
      </p:sp>
    </p:spTree>
    <p:custDataLst>
      <p:tags r:id="rId1"/>
    </p:custDataLst>
    <p:extLst>
      <p:ext uri="{BB962C8B-B14F-4D97-AF65-F5344CB8AC3E}">
        <p14:creationId xmlns:p14="http://schemas.microsoft.com/office/powerpoint/2010/main" val="22095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build="p"/>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273F-46A6-4426-BD79-1B5DB3B64DE6}"/>
              </a:ext>
            </a:extLst>
          </p:cNvPr>
          <p:cNvSpPr>
            <a:spLocks noGrp="1"/>
          </p:cNvSpPr>
          <p:nvPr>
            <p:ph type="title"/>
          </p:nvPr>
        </p:nvSpPr>
        <p:spPr>
          <a:xfrm>
            <a:off x="390527" y="390528"/>
            <a:ext cx="7467600" cy="515937"/>
          </a:xfrm>
        </p:spPr>
        <p:txBody>
          <a:bodyPr>
            <a:normAutofit fontScale="90000"/>
          </a:bodyPr>
          <a:lstStyle/>
          <a:p>
            <a:pPr>
              <a:defRPr/>
            </a:pPr>
            <a:r>
              <a:rPr lang="en-CA" dirty="0"/>
              <a:t>Applications of Rational Functions</a:t>
            </a:r>
          </a:p>
        </p:txBody>
      </p:sp>
      <p:sp>
        <p:nvSpPr>
          <p:cNvPr id="3" name="Content Placeholder 2">
            <a:extLst>
              <a:ext uri="{FF2B5EF4-FFF2-40B4-BE49-F238E27FC236}">
                <a16:creationId xmlns:a16="http://schemas.microsoft.com/office/drawing/2014/main" id="{88AEF993-9362-41A6-B1FC-D9BBE840C619}"/>
              </a:ext>
            </a:extLst>
          </p:cNvPr>
          <p:cNvSpPr>
            <a:spLocks noGrp="1"/>
          </p:cNvSpPr>
          <p:nvPr>
            <p:ph sz="quarter" idx="1"/>
          </p:nvPr>
        </p:nvSpPr>
        <p:spPr>
          <a:xfrm>
            <a:off x="600075" y="958853"/>
            <a:ext cx="9861551" cy="3105149"/>
          </a:xfrm>
        </p:spPr>
        <p:txBody>
          <a:bodyPr/>
          <a:lstStyle/>
          <a:p>
            <a:r>
              <a:rPr lang="en-CA" altLang="en-US" sz="2100" dirty="0"/>
              <a:t>There are many applications of rational functions that are not taught anymore if PC11</a:t>
            </a:r>
          </a:p>
          <a:p>
            <a:r>
              <a:rPr lang="en-CA" altLang="en-US" sz="2100" dirty="0"/>
              <a:t>One important application of R.F. is anything that has to do with speed, time, and distance (STD)</a:t>
            </a:r>
          </a:p>
          <a:p>
            <a:r>
              <a:rPr lang="en-CA" altLang="en-US" sz="2100" dirty="0"/>
              <a:t>When travelling by plane, car, or train, knowing how time can be affected by your change in speed</a:t>
            </a:r>
          </a:p>
          <a:p>
            <a:r>
              <a:rPr lang="en-CA" altLang="en-US" sz="2100" dirty="0"/>
              <a:t>Vehicles have “optimal fuel efficiency”, to travel faster means burning more fuel </a:t>
            </a:r>
            <a:r>
              <a:rPr lang="en-CA" altLang="en-US" sz="2100" dirty="0">
                <a:sym typeface="Wingdings" panose="05000000000000000000" pitchFamily="2" charset="2"/>
              </a:rPr>
              <a:t> reduce time, increases cost</a:t>
            </a:r>
          </a:p>
          <a:p>
            <a:r>
              <a:rPr lang="en-CA" altLang="en-US" sz="2100" dirty="0">
                <a:sym typeface="Wingdings" panose="05000000000000000000" pitchFamily="2" charset="2"/>
              </a:rPr>
              <a:t>Another application is the effect of drag, windspeed, headwind vs tailwind</a:t>
            </a:r>
            <a:endParaRPr lang="en-CA" altLang="en-US" sz="2100" dirty="0"/>
          </a:p>
        </p:txBody>
      </p:sp>
      <p:sp>
        <p:nvSpPr>
          <p:cNvPr id="14" name="Content Placeholder 2">
            <a:extLst>
              <a:ext uri="{FF2B5EF4-FFF2-40B4-BE49-F238E27FC236}">
                <a16:creationId xmlns:a16="http://schemas.microsoft.com/office/drawing/2014/main" id="{7AEBC927-4460-46A6-BD04-D6A9B6EE58FB}"/>
              </a:ext>
            </a:extLst>
          </p:cNvPr>
          <p:cNvSpPr txBox="1">
            <a:spLocks/>
          </p:cNvSpPr>
          <p:nvPr/>
        </p:nvSpPr>
        <p:spPr bwMode="auto">
          <a:xfrm>
            <a:off x="806450" y="4418009"/>
            <a:ext cx="53403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a:t>Speed, Time, Distance (STD)</a:t>
            </a:r>
          </a:p>
          <a:p>
            <a:pPr eaLnBrk="1" hangingPunct="1">
              <a:buFont typeface="Wingdings" panose="05000000000000000000" pitchFamily="2" charset="2"/>
              <a:buNone/>
            </a:pPr>
            <a:br>
              <a:rPr lang="en-CA" altLang="en-US"/>
            </a:br>
            <a:endParaRPr lang="en-CA" altLang="en-US"/>
          </a:p>
        </p:txBody>
      </p:sp>
      <p:sp>
        <p:nvSpPr>
          <p:cNvPr id="15" name="Isosceles Triangle 14">
            <a:extLst>
              <a:ext uri="{FF2B5EF4-FFF2-40B4-BE49-F238E27FC236}">
                <a16:creationId xmlns:a16="http://schemas.microsoft.com/office/drawing/2014/main" id="{CD2229D8-A407-49A6-99E7-E12195CCED2A}"/>
              </a:ext>
            </a:extLst>
          </p:cNvPr>
          <p:cNvSpPr/>
          <p:nvPr/>
        </p:nvSpPr>
        <p:spPr>
          <a:xfrm>
            <a:off x="5821364" y="3876672"/>
            <a:ext cx="2143125" cy="192881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cxnSp>
        <p:nvCxnSpPr>
          <p:cNvPr id="16" name="Straight Connector 15">
            <a:extLst>
              <a:ext uri="{FF2B5EF4-FFF2-40B4-BE49-F238E27FC236}">
                <a16:creationId xmlns:a16="http://schemas.microsoft.com/office/drawing/2014/main" id="{CCE4C4A2-4BD9-4660-96D0-59923B8E8FF8}"/>
              </a:ext>
            </a:extLst>
          </p:cNvPr>
          <p:cNvCxnSpPr>
            <a:stCxn id="15" idx="1"/>
            <a:endCxn id="15" idx="5"/>
          </p:cNvCxnSpPr>
          <p:nvPr/>
        </p:nvCxnSpPr>
        <p:spPr>
          <a:xfrm>
            <a:off x="6356351" y="4841872"/>
            <a:ext cx="107156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726DC3-14EB-41D0-A674-7246065E0F3F}"/>
              </a:ext>
            </a:extLst>
          </p:cNvPr>
          <p:cNvCxnSpPr>
            <a:endCxn id="15" idx="3"/>
          </p:cNvCxnSpPr>
          <p:nvPr/>
        </p:nvCxnSpPr>
        <p:spPr>
          <a:xfrm rot="5400000">
            <a:off x="6429376" y="5340347"/>
            <a:ext cx="928687"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2">
            <a:extLst>
              <a:ext uri="{FF2B5EF4-FFF2-40B4-BE49-F238E27FC236}">
                <a16:creationId xmlns:a16="http://schemas.microsoft.com/office/drawing/2014/main" id="{AD238E3D-3764-4B2B-89F0-091EBB62A6CB}"/>
              </a:ext>
            </a:extLst>
          </p:cNvPr>
          <p:cNvGraphicFramePr>
            <a:graphicFrameLocks noChangeAspect="1"/>
          </p:cNvGraphicFramePr>
          <p:nvPr>
            <p:extLst>
              <p:ext uri="{D42A27DB-BD31-4B8C-83A1-F6EECF244321}">
                <p14:modId xmlns:p14="http://schemas.microsoft.com/office/powerpoint/2010/main" val="2681889514"/>
              </p:ext>
            </p:extLst>
          </p:nvPr>
        </p:nvGraphicFramePr>
        <p:xfrm>
          <a:off x="6296026" y="5092698"/>
          <a:ext cx="549275" cy="581025"/>
        </p:xfrm>
        <a:graphic>
          <a:graphicData uri="http://schemas.openxmlformats.org/presentationml/2006/ole">
            <mc:AlternateContent xmlns:mc="http://schemas.openxmlformats.org/markup-compatibility/2006">
              <mc:Choice xmlns:v="urn:schemas-microsoft-com:vml" Requires="v">
                <p:oleObj name="Equation" r:id="rId4" imgW="152202" imgH="177569" progId="Equation.DSMT4">
                  <p:embed/>
                </p:oleObj>
              </mc:Choice>
              <mc:Fallback>
                <p:oleObj name="Equation" r:id="rId4" imgW="152202" imgH="177569" progId="Equation.DSMT4">
                  <p:embed/>
                  <p:pic>
                    <p:nvPicPr>
                      <p:cNvPr id="18" name="Object 2">
                        <a:extLst>
                          <a:ext uri="{FF2B5EF4-FFF2-40B4-BE49-F238E27FC236}">
                            <a16:creationId xmlns:a16="http://schemas.microsoft.com/office/drawing/2014/main" id="{AD238E3D-3764-4B2B-89F0-091EBB62A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6" y="5092698"/>
                        <a:ext cx="549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3">
            <a:extLst>
              <a:ext uri="{FF2B5EF4-FFF2-40B4-BE49-F238E27FC236}">
                <a16:creationId xmlns:a16="http://schemas.microsoft.com/office/drawing/2014/main" id="{23F7E8F9-6F6C-4895-A811-D59F276E7270}"/>
              </a:ext>
            </a:extLst>
          </p:cNvPr>
          <p:cNvGraphicFramePr>
            <a:graphicFrameLocks noChangeAspect="1"/>
          </p:cNvGraphicFramePr>
          <p:nvPr>
            <p:extLst>
              <p:ext uri="{D42A27DB-BD31-4B8C-83A1-F6EECF244321}">
                <p14:modId xmlns:p14="http://schemas.microsoft.com/office/powerpoint/2010/main" val="3706273176"/>
              </p:ext>
            </p:extLst>
          </p:nvPr>
        </p:nvGraphicFramePr>
        <p:xfrm>
          <a:off x="7010401" y="5113334"/>
          <a:ext cx="549275" cy="539750"/>
        </p:xfrm>
        <a:graphic>
          <a:graphicData uri="http://schemas.openxmlformats.org/presentationml/2006/ole">
            <mc:AlternateContent xmlns:mc="http://schemas.openxmlformats.org/markup-compatibility/2006">
              <mc:Choice xmlns:v="urn:schemas-microsoft-com:vml" Requires="v">
                <p:oleObj name="Equation" r:id="rId6" imgW="152268" imgH="164957" progId="Equation.DSMT4">
                  <p:embed/>
                </p:oleObj>
              </mc:Choice>
              <mc:Fallback>
                <p:oleObj name="Equation" r:id="rId6" imgW="152268" imgH="164957" progId="Equation.DSMT4">
                  <p:embed/>
                  <p:pic>
                    <p:nvPicPr>
                      <p:cNvPr id="19" name="Object 3">
                        <a:extLst>
                          <a:ext uri="{FF2B5EF4-FFF2-40B4-BE49-F238E27FC236}">
                            <a16:creationId xmlns:a16="http://schemas.microsoft.com/office/drawing/2014/main" id="{23F7E8F9-6F6C-4895-A811-D59F276E72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1" y="5113334"/>
                        <a:ext cx="5492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4">
            <a:extLst>
              <a:ext uri="{FF2B5EF4-FFF2-40B4-BE49-F238E27FC236}">
                <a16:creationId xmlns:a16="http://schemas.microsoft.com/office/drawing/2014/main" id="{E912E8D1-00D2-4FAA-970E-23FBFDC74C63}"/>
              </a:ext>
            </a:extLst>
          </p:cNvPr>
          <p:cNvGraphicFramePr>
            <a:graphicFrameLocks noChangeAspect="1"/>
          </p:cNvGraphicFramePr>
          <p:nvPr>
            <p:extLst>
              <p:ext uri="{D42A27DB-BD31-4B8C-83A1-F6EECF244321}">
                <p14:modId xmlns:p14="http://schemas.microsoft.com/office/powerpoint/2010/main" val="3303507240"/>
              </p:ext>
            </p:extLst>
          </p:nvPr>
        </p:nvGraphicFramePr>
        <p:xfrm>
          <a:off x="6581776" y="4267197"/>
          <a:ext cx="639763" cy="539750"/>
        </p:xfrm>
        <a:graphic>
          <a:graphicData uri="http://schemas.openxmlformats.org/presentationml/2006/ole">
            <mc:AlternateContent xmlns:mc="http://schemas.openxmlformats.org/markup-compatibility/2006">
              <mc:Choice xmlns:v="urn:schemas-microsoft-com:vml" Requires="v">
                <p:oleObj name="Equation" r:id="rId8" imgW="177492" imgH="164814" progId="Equation.DSMT4">
                  <p:embed/>
                </p:oleObj>
              </mc:Choice>
              <mc:Fallback>
                <p:oleObj name="Equation" r:id="rId8" imgW="177492" imgH="164814" progId="Equation.DSMT4">
                  <p:embed/>
                  <p:pic>
                    <p:nvPicPr>
                      <p:cNvPr id="20" name="Object 4">
                        <a:extLst>
                          <a:ext uri="{FF2B5EF4-FFF2-40B4-BE49-F238E27FC236}">
                            <a16:creationId xmlns:a16="http://schemas.microsoft.com/office/drawing/2014/main" id="{E912E8D1-00D2-4FAA-970E-23FBFDC74C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1776" y="4267197"/>
                        <a:ext cx="6397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5">
            <a:extLst>
              <a:ext uri="{FF2B5EF4-FFF2-40B4-BE49-F238E27FC236}">
                <a16:creationId xmlns:a16="http://schemas.microsoft.com/office/drawing/2014/main" id="{4EEF9126-E54B-4F6D-A903-90556A31E398}"/>
              </a:ext>
            </a:extLst>
          </p:cNvPr>
          <p:cNvGraphicFramePr>
            <a:graphicFrameLocks noChangeAspect="1"/>
          </p:cNvGraphicFramePr>
          <p:nvPr>
            <p:extLst>
              <p:ext uri="{D42A27DB-BD31-4B8C-83A1-F6EECF244321}">
                <p14:modId xmlns:p14="http://schemas.microsoft.com/office/powerpoint/2010/main" val="3389897529"/>
              </p:ext>
            </p:extLst>
          </p:nvPr>
        </p:nvGraphicFramePr>
        <p:xfrm>
          <a:off x="1235075" y="4935534"/>
          <a:ext cx="838200" cy="769938"/>
        </p:xfrm>
        <a:graphic>
          <a:graphicData uri="http://schemas.openxmlformats.org/presentationml/2006/ole">
            <mc:AlternateContent xmlns:mc="http://schemas.openxmlformats.org/markup-compatibility/2006">
              <mc:Choice xmlns:v="urn:schemas-microsoft-com:vml" Requires="v">
                <p:oleObj name="Equation" r:id="rId10" imgW="469696" imgH="431613" progId="Equation.DSMT4">
                  <p:embed/>
                </p:oleObj>
              </mc:Choice>
              <mc:Fallback>
                <p:oleObj name="Equation" r:id="rId10" imgW="469696" imgH="431613" progId="Equation.DSMT4">
                  <p:embed/>
                  <p:pic>
                    <p:nvPicPr>
                      <p:cNvPr id="21" name="Object 5">
                        <a:extLst>
                          <a:ext uri="{FF2B5EF4-FFF2-40B4-BE49-F238E27FC236}">
                            <a16:creationId xmlns:a16="http://schemas.microsoft.com/office/drawing/2014/main" id="{4EEF9126-E54B-4F6D-A903-90556A31E3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5075" y="4935534"/>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6">
            <a:extLst>
              <a:ext uri="{FF2B5EF4-FFF2-40B4-BE49-F238E27FC236}">
                <a16:creationId xmlns:a16="http://schemas.microsoft.com/office/drawing/2014/main" id="{71E97117-FDD7-4BD7-B75F-0D3B5612B078}"/>
              </a:ext>
            </a:extLst>
          </p:cNvPr>
          <p:cNvGraphicFramePr>
            <a:graphicFrameLocks noChangeAspect="1"/>
          </p:cNvGraphicFramePr>
          <p:nvPr>
            <p:extLst>
              <p:ext uri="{D42A27DB-BD31-4B8C-83A1-F6EECF244321}">
                <p14:modId xmlns:p14="http://schemas.microsoft.com/office/powerpoint/2010/main" val="369200050"/>
              </p:ext>
            </p:extLst>
          </p:nvPr>
        </p:nvGraphicFramePr>
        <p:xfrm>
          <a:off x="2794000" y="4976809"/>
          <a:ext cx="838200" cy="769938"/>
        </p:xfrm>
        <a:graphic>
          <a:graphicData uri="http://schemas.openxmlformats.org/presentationml/2006/ole">
            <mc:AlternateContent xmlns:mc="http://schemas.openxmlformats.org/markup-compatibility/2006">
              <mc:Choice xmlns:v="urn:schemas-microsoft-com:vml" Requires="v">
                <p:oleObj name="Equation" r:id="rId12" imgW="469696" imgH="431613" progId="Equation.DSMT4">
                  <p:embed/>
                </p:oleObj>
              </mc:Choice>
              <mc:Fallback>
                <p:oleObj name="Equation" r:id="rId12" imgW="469696" imgH="431613" progId="Equation.DSMT4">
                  <p:embed/>
                  <p:pic>
                    <p:nvPicPr>
                      <p:cNvPr id="22" name="Object 6">
                        <a:extLst>
                          <a:ext uri="{FF2B5EF4-FFF2-40B4-BE49-F238E27FC236}">
                            <a16:creationId xmlns:a16="http://schemas.microsoft.com/office/drawing/2014/main" id="{71E97117-FDD7-4BD7-B75F-0D3B5612B0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000" y="4976809"/>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7">
            <a:extLst>
              <a:ext uri="{FF2B5EF4-FFF2-40B4-BE49-F238E27FC236}">
                <a16:creationId xmlns:a16="http://schemas.microsoft.com/office/drawing/2014/main" id="{824C6E49-CFA5-4A01-88CC-F656DC36885B}"/>
              </a:ext>
            </a:extLst>
          </p:cNvPr>
          <p:cNvGraphicFramePr>
            <a:graphicFrameLocks noChangeAspect="1"/>
          </p:cNvGraphicFramePr>
          <p:nvPr>
            <p:extLst>
              <p:ext uri="{D42A27DB-BD31-4B8C-83A1-F6EECF244321}">
                <p14:modId xmlns:p14="http://schemas.microsoft.com/office/powerpoint/2010/main" val="712711514"/>
              </p:ext>
            </p:extLst>
          </p:nvPr>
        </p:nvGraphicFramePr>
        <p:xfrm>
          <a:off x="4206875" y="5153022"/>
          <a:ext cx="1200150" cy="317500"/>
        </p:xfrm>
        <a:graphic>
          <a:graphicData uri="http://schemas.openxmlformats.org/presentationml/2006/ole">
            <mc:AlternateContent xmlns:mc="http://schemas.openxmlformats.org/markup-compatibility/2006">
              <mc:Choice xmlns:v="urn:schemas-microsoft-com:vml" Requires="v">
                <p:oleObj name="Equation" r:id="rId14" imgW="672516" imgH="177646" progId="Equation.DSMT4">
                  <p:embed/>
                </p:oleObj>
              </mc:Choice>
              <mc:Fallback>
                <p:oleObj name="Equation" r:id="rId14" imgW="672516" imgH="177646" progId="Equation.DSMT4">
                  <p:embed/>
                  <p:pic>
                    <p:nvPicPr>
                      <p:cNvPr id="23" name="Object 7">
                        <a:extLst>
                          <a:ext uri="{FF2B5EF4-FFF2-40B4-BE49-F238E27FC236}">
                            <a16:creationId xmlns:a16="http://schemas.microsoft.com/office/drawing/2014/main" id="{824C6E49-CFA5-4A01-88CC-F656DC3688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06875" y="5153022"/>
                        <a:ext cx="12001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842607A-2B14-41D1-A31B-2D3353C31E45}"/>
              </a:ext>
            </a:extLst>
          </p:cNvPr>
          <p:cNvGraphicFramePr>
            <a:graphicFrameLocks noChangeAspect="1"/>
          </p:cNvGraphicFramePr>
          <p:nvPr>
            <p:extLst>
              <p:ext uri="{D42A27DB-BD31-4B8C-83A1-F6EECF244321}">
                <p14:modId xmlns:p14="http://schemas.microsoft.com/office/powerpoint/2010/main" val="3617909524"/>
              </p:ext>
            </p:extLst>
          </p:nvPr>
        </p:nvGraphicFramePr>
        <p:xfrm>
          <a:off x="1553737" y="348612"/>
          <a:ext cx="1220788" cy="946150"/>
        </p:xfrm>
        <a:graphic>
          <a:graphicData uri="http://schemas.openxmlformats.org/presentationml/2006/ole">
            <mc:AlternateContent xmlns:mc="http://schemas.openxmlformats.org/markup-compatibility/2006">
              <mc:Choice xmlns:v="urn:schemas-microsoft-com:vml" Requires="v">
                <p:oleObj name="Equation" r:id="rId4" imgW="507960" imgH="393480" progId="Equation.DSMT4">
                  <p:embed/>
                </p:oleObj>
              </mc:Choice>
              <mc:Fallback>
                <p:oleObj name="Equation" r:id="rId4" imgW="507960" imgH="393480" progId="Equation.DSMT4">
                  <p:embed/>
                  <p:pic>
                    <p:nvPicPr>
                      <p:cNvPr id="4" name="Object 3">
                        <a:extLst>
                          <a:ext uri="{FF2B5EF4-FFF2-40B4-BE49-F238E27FC236}">
                            <a16:creationId xmlns:a16="http://schemas.microsoft.com/office/drawing/2014/main" id="{B842607A-2B14-41D1-A31B-2D3353C31E45}"/>
                          </a:ext>
                        </a:extLst>
                      </p:cNvPr>
                      <p:cNvPicPr/>
                      <p:nvPr/>
                    </p:nvPicPr>
                    <p:blipFill>
                      <a:blip r:embed="rId5"/>
                      <a:stretch>
                        <a:fillRect/>
                      </a:stretch>
                    </p:blipFill>
                    <p:spPr>
                      <a:xfrm>
                        <a:off x="1553737" y="348612"/>
                        <a:ext cx="1220788" cy="946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DB111B0-947D-4E67-89E0-712DF68F34FC}"/>
              </a:ext>
            </a:extLst>
          </p:cNvPr>
          <p:cNvGraphicFramePr>
            <a:graphicFrameLocks noChangeAspect="1"/>
          </p:cNvGraphicFramePr>
          <p:nvPr>
            <p:extLst>
              <p:ext uri="{D42A27DB-BD31-4B8C-83A1-F6EECF244321}">
                <p14:modId xmlns:p14="http://schemas.microsoft.com/office/powerpoint/2010/main" val="1681939560"/>
              </p:ext>
            </p:extLst>
          </p:nvPr>
        </p:nvGraphicFramePr>
        <p:xfrm>
          <a:off x="2828192" y="339087"/>
          <a:ext cx="1497012" cy="946150"/>
        </p:xfrm>
        <a:graphic>
          <a:graphicData uri="http://schemas.openxmlformats.org/presentationml/2006/ole">
            <mc:AlternateContent xmlns:mc="http://schemas.openxmlformats.org/markup-compatibility/2006">
              <mc:Choice xmlns:v="urn:schemas-microsoft-com:vml" Requires="v">
                <p:oleObj name="Equation" r:id="rId6" imgW="622080" imgH="393480" progId="Equation.DSMT4">
                  <p:embed/>
                </p:oleObj>
              </mc:Choice>
              <mc:Fallback>
                <p:oleObj name="Equation" r:id="rId6" imgW="622080" imgH="393480" progId="Equation.DSMT4">
                  <p:embed/>
                  <p:pic>
                    <p:nvPicPr>
                      <p:cNvPr id="5" name="Object 4">
                        <a:extLst>
                          <a:ext uri="{FF2B5EF4-FFF2-40B4-BE49-F238E27FC236}">
                            <a16:creationId xmlns:a16="http://schemas.microsoft.com/office/drawing/2014/main" id="{0DB111B0-947D-4E67-89E0-712DF68F34FC}"/>
                          </a:ext>
                        </a:extLst>
                      </p:cNvPr>
                      <p:cNvPicPr/>
                      <p:nvPr/>
                    </p:nvPicPr>
                    <p:blipFill>
                      <a:blip r:embed="rId7"/>
                      <a:stretch>
                        <a:fillRect/>
                      </a:stretch>
                    </p:blipFill>
                    <p:spPr>
                      <a:xfrm>
                        <a:off x="2828192" y="339087"/>
                        <a:ext cx="1497012" cy="9461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1B9EA27-A25C-4E52-83B5-F806C7D3F82B}"/>
              </a:ext>
            </a:extLst>
          </p:cNvPr>
          <p:cNvGraphicFramePr>
            <a:graphicFrameLocks noChangeAspect="1"/>
          </p:cNvGraphicFramePr>
          <p:nvPr>
            <p:extLst>
              <p:ext uri="{D42A27DB-BD31-4B8C-83A1-F6EECF244321}">
                <p14:modId xmlns:p14="http://schemas.microsoft.com/office/powerpoint/2010/main" val="449759530"/>
              </p:ext>
            </p:extLst>
          </p:nvPr>
        </p:nvGraphicFramePr>
        <p:xfrm>
          <a:off x="571564" y="1527175"/>
          <a:ext cx="5861051" cy="609600"/>
        </p:xfrm>
        <a:graphic>
          <a:graphicData uri="http://schemas.openxmlformats.org/presentationml/2006/ole">
            <mc:AlternateContent xmlns:mc="http://schemas.openxmlformats.org/markup-compatibility/2006">
              <mc:Choice xmlns:v="urn:schemas-microsoft-com:vml" Requires="v">
                <p:oleObj name="Equation" r:id="rId8" imgW="2438280" imgH="253800" progId="Equation.DSMT4">
                  <p:embed/>
                </p:oleObj>
              </mc:Choice>
              <mc:Fallback>
                <p:oleObj name="Equation" r:id="rId8" imgW="2438280" imgH="253800" progId="Equation.DSMT4">
                  <p:embed/>
                  <p:pic>
                    <p:nvPicPr>
                      <p:cNvPr id="7" name="Object 6">
                        <a:extLst>
                          <a:ext uri="{FF2B5EF4-FFF2-40B4-BE49-F238E27FC236}">
                            <a16:creationId xmlns:a16="http://schemas.microsoft.com/office/drawing/2014/main" id="{71B9EA27-A25C-4E52-83B5-F806C7D3F82B}"/>
                          </a:ext>
                        </a:extLst>
                      </p:cNvPr>
                      <p:cNvPicPr/>
                      <p:nvPr/>
                    </p:nvPicPr>
                    <p:blipFill>
                      <a:blip r:embed="rId9"/>
                      <a:stretch>
                        <a:fillRect/>
                      </a:stretch>
                    </p:blipFill>
                    <p:spPr>
                      <a:xfrm>
                        <a:off x="571564" y="1527175"/>
                        <a:ext cx="5861051" cy="609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D00BD55-4B4A-447D-BE8A-F279D97444EC}"/>
              </a:ext>
            </a:extLst>
          </p:cNvPr>
          <p:cNvGraphicFramePr>
            <a:graphicFrameLocks noChangeAspect="1"/>
          </p:cNvGraphicFramePr>
          <p:nvPr>
            <p:extLst>
              <p:ext uri="{D42A27DB-BD31-4B8C-83A1-F6EECF244321}">
                <p14:modId xmlns:p14="http://schemas.microsoft.com/office/powerpoint/2010/main" val="1310629629"/>
              </p:ext>
            </p:extLst>
          </p:nvPr>
        </p:nvGraphicFramePr>
        <p:xfrm>
          <a:off x="876153" y="2363149"/>
          <a:ext cx="4670425" cy="669925"/>
        </p:xfrm>
        <a:graphic>
          <a:graphicData uri="http://schemas.openxmlformats.org/presentationml/2006/ole">
            <mc:AlternateContent xmlns:mc="http://schemas.openxmlformats.org/markup-compatibility/2006">
              <mc:Choice xmlns:v="urn:schemas-microsoft-com:vml" Requires="v">
                <p:oleObj name="Equation" r:id="rId10" imgW="1942920" imgH="279360" progId="Equation.DSMT4">
                  <p:embed/>
                </p:oleObj>
              </mc:Choice>
              <mc:Fallback>
                <p:oleObj name="Equation" r:id="rId10" imgW="1942920" imgH="279360" progId="Equation.DSMT4">
                  <p:embed/>
                  <p:pic>
                    <p:nvPicPr>
                      <p:cNvPr id="8" name="Object 7">
                        <a:extLst>
                          <a:ext uri="{FF2B5EF4-FFF2-40B4-BE49-F238E27FC236}">
                            <a16:creationId xmlns:a16="http://schemas.microsoft.com/office/drawing/2014/main" id="{0D00BD55-4B4A-447D-BE8A-F279D97444EC}"/>
                          </a:ext>
                        </a:extLst>
                      </p:cNvPr>
                      <p:cNvPicPr/>
                      <p:nvPr/>
                    </p:nvPicPr>
                    <p:blipFill>
                      <a:blip r:embed="rId11"/>
                      <a:stretch>
                        <a:fillRect/>
                      </a:stretch>
                    </p:blipFill>
                    <p:spPr>
                      <a:xfrm>
                        <a:off x="876153" y="2363149"/>
                        <a:ext cx="4670425" cy="669925"/>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19B144B9-2A1A-4101-A6D5-A473FED2AD63}"/>
              </a:ext>
            </a:extLst>
          </p:cNvPr>
          <p:cNvCxnSpPr>
            <a:cxnSpLocks/>
          </p:cNvCxnSpPr>
          <p:nvPr/>
        </p:nvCxnSpPr>
        <p:spPr>
          <a:xfrm flipV="1">
            <a:off x="1710090" y="2535719"/>
            <a:ext cx="400643" cy="2260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1F42C0-F6FD-42FB-9D70-675B3A6F6DC2}"/>
              </a:ext>
            </a:extLst>
          </p:cNvPr>
          <p:cNvCxnSpPr>
            <a:cxnSpLocks/>
          </p:cNvCxnSpPr>
          <p:nvPr/>
        </p:nvCxnSpPr>
        <p:spPr>
          <a:xfrm flipV="1">
            <a:off x="3371703" y="2497183"/>
            <a:ext cx="437551"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EB1383FC-9FEE-451C-96CD-F04DE5CDE122}"/>
              </a:ext>
            </a:extLst>
          </p:cNvPr>
          <p:cNvGraphicFramePr>
            <a:graphicFrameLocks noChangeAspect="1"/>
          </p:cNvGraphicFramePr>
          <p:nvPr>
            <p:extLst>
              <p:ext uri="{D42A27DB-BD31-4B8C-83A1-F6EECF244321}">
                <p14:modId xmlns:p14="http://schemas.microsoft.com/office/powerpoint/2010/main" val="1189101231"/>
              </p:ext>
            </p:extLst>
          </p:nvPr>
        </p:nvGraphicFramePr>
        <p:xfrm>
          <a:off x="3085003" y="3167108"/>
          <a:ext cx="2289175" cy="487362"/>
        </p:xfrm>
        <a:graphic>
          <a:graphicData uri="http://schemas.openxmlformats.org/presentationml/2006/ole">
            <mc:AlternateContent xmlns:mc="http://schemas.openxmlformats.org/markup-compatibility/2006">
              <mc:Choice xmlns:v="urn:schemas-microsoft-com:vml" Requires="v">
                <p:oleObj name="Equation" r:id="rId12" imgW="952200" imgH="203040" progId="Equation.DSMT4">
                  <p:embed/>
                </p:oleObj>
              </mc:Choice>
              <mc:Fallback>
                <p:oleObj name="Equation" r:id="rId12" imgW="952200" imgH="203040" progId="Equation.DSMT4">
                  <p:embed/>
                  <p:pic>
                    <p:nvPicPr>
                      <p:cNvPr id="11" name="Object 10">
                        <a:extLst>
                          <a:ext uri="{FF2B5EF4-FFF2-40B4-BE49-F238E27FC236}">
                            <a16:creationId xmlns:a16="http://schemas.microsoft.com/office/drawing/2014/main" id="{EB1383FC-9FEE-451C-96CD-F04DE5CDE122}"/>
                          </a:ext>
                        </a:extLst>
                      </p:cNvPr>
                      <p:cNvPicPr/>
                      <p:nvPr/>
                    </p:nvPicPr>
                    <p:blipFill>
                      <a:blip r:embed="rId13"/>
                      <a:stretch>
                        <a:fillRect/>
                      </a:stretch>
                    </p:blipFill>
                    <p:spPr>
                      <a:xfrm>
                        <a:off x="3085003" y="3167108"/>
                        <a:ext cx="2289175" cy="487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98F974-2C96-4B3C-B3D7-914119220AC6}"/>
              </a:ext>
            </a:extLst>
          </p:cNvPr>
          <p:cNvGraphicFramePr>
            <a:graphicFrameLocks noChangeAspect="1"/>
          </p:cNvGraphicFramePr>
          <p:nvPr>
            <p:extLst>
              <p:ext uri="{D42A27DB-BD31-4B8C-83A1-F6EECF244321}">
                <p14:modId xmlns:p14="http://schemas.microsoft.com/office/powerpoint/2010/main" val="1811523901"/>
              </p:ext>
            </p:extLst>
          </p:nvPr>
        </p:nvGraphicFramePr>
        <p:xfrm>
          <a:off x="3349625" y="3788504"/>
          <a:ext cx="2808287" cy="487362"/>
        </p:xfrm>
        <a:graphic>
          <a:graphicData uri="http://schemas.openxmlformats.org/presentationml/2006/ole">
            <mc:AlternateContent xmlns:mc="http://schemas.openxmlformats.org/markup-compatibility/2006">
              <mc:Choice xmlns:v="urn:schemas-microsoft-com:vml" Requires="v">
                <p:oleObj name="Equation" r:id="rId14" imgW="1168200" imgH="203040" progId="Equation.DSMT4">
                  <p:embed/>
                </p:oleObj>
              </mc:Choice>
              <mc:Fallback>
                <p:oleObj name="Equation" r:id="rId14" imgW="1168200" imgH="203040" progId="Equation.DSMT4">
                  <p:embed/>
                  <p:pic>
                    <p:nvPicPr>
                      <p:cNvPr id="12" name="Object 11">
                        <a:extLst>
                          <a:ext uri="{FF2B5EF4-FFF2-40B4-BE49-F238E27FC236}">
                            <a16:creationId xmlns:a16="http://schemas.microsoft.com/office/drawing/2014/main" id="{2498F974-2C96-4B3C-B3D7-914119220AC6}"/>
                          </a:ext>
                        </a:extLst>
                      </p:cNvPr>
                      <p:cNvPicPr/>
                      <p:nvPr/>
                    </p:nvPicPr>
                    <p:blipFill>
                      <a:blip r:embed="rId15"/>
                      <a:stretch>
                        <a:fillRect/>
                      </a:stretch>
                    </p:blipFill>
                    <p:spPr>
                      <a:xfrm>
                        <a:off x="3349625" y="3788504"/>
                        <a:ext cx="2808287" cy="4873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F82326A-1B87-4CAB-A5A2-596C07B94CE1}"/>
              </a:ext>
            </a:extLst>
          </p:cNvPr>
          <p:cNvGraphicFramePr>
            <a:graphicFrameLocks noChangeAspect="1"/>
          </p:cNvGraphicFramePr>
          <p:nvPr>
            <p:extLst>
              <p:ext uri="{D42A27DB-BD31-4B8C-83A1-F6EECF244321}">
                <p14:modId xmlns:p14="http://schemas.microsoft.com/office/powerpoint/2010/main" val="1026656389"/>
              </p:ext>
            </p:extLst>
          </p:nvPr>
        </p:nvGraphicFramePr>
        <p:xfrm>
          <a:off x="3349625" y="4441122"/>
          <a:ext cx="2746375" cy="487362"/>
        </p:xfrm>
        <a:graphic>
          <a:graphicData uri="http://schemas.openxmlformats.org/presentationml/2006/ole">
            <mc:AlternateContent xmlns:mc="http://schemas.openxmlformats.org/markup-compatibility/2006">
              <mc:Choice xmlns:v="urn:schemas-microsoft-com:vml" Requires="v">
                <p:oleObj name="Equation" r:id="rId16" imgW="1143000" imgH="203040" progId="Equation.DSMT4">
                  <p:embed/>
                </p:oleObj>
              </mc:Choice>
              <mc:Fallback>
                <p:oleObj name="Equation" r:id="rId16" imgW="1143000" imgH="203040" progId="Equation.DSMT4">
                  <p:embed/>
                  <p:pic>
                    <p:nvPicPr>
                      <p:cNvPr id="13" name="Object 12">
                        <a:extLst>
                          <a:ext uri="{FF2B5EF4-FFF2-40B4-BE49-F238E27FC236}">
                            <a16:creationId xmlns:a16="http://schemas.microsoft.com/office/drawing/2014/main" id="{3F82326A-1B87-4CAB-A5A2-596C07B94CE1}"/>
                          </a:ext>
                        </a:extLst>
                      </p:cNvPr>
                      <p:cNvPicPr/>
                      <p:nvPr/>
                    </p:nvPicPr>
                    <p:blipFill>
                      <a:blip r:embed="rId17"/>
                      <a:stretch>
                        <a:fillRect/>
                      </a:stretch>
                    </p:blipFill>
                    <p:spPr>
                      <a:xfrm>
                        <a:off x="3349625" y="4441122"/>
                        <a:ext cx="2746375" cy="48736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9915A6C-850D-4BBE-B246-DAA8A78ABB53}"/>
              </a:ext>
            </a:extLst>
          </p:cNvPr>
          <p:cNvGraphicFramePr>
            <a:graphicFrameLocks noChangeAspect="1"/>
          </p:cNvGraphicFramePr>
          <p:nvPr>
            <p:extLst>
              <p:ext uri="{D42A27DB-BD31-4B8C-83A1-F6EECF244321}">
                <p14:modId xmlns:p14="http://schemas.microsoft.com/office/powerpoint/2010/main" val="55313136"/>
              </p:ext>
            </p:extLst>
          </p:nvPr>
        </p:nvGraphicFramePr>
        <p:xfrm>
          <a:off x="3308154" y="5052178"/>
          <a:ext cx="2868612" cy="608013"/>
        </p:xfrm>
        <a:graphic>
          <a:graphicData uri="http://schemas.openxmlformats.org/presentationml/2006/ole">
            <mc:AlternateContent xmlns:mc="http://schemas.openxmlformats.org/markup-compatibility/2006">
              <mc:Choice xmlns:v="urn:schemas-microsoft-com:vml" Requires="v">
                <p:oleObj name="Equation" r:id="rId18" imgW="1193760" imgH="253800" progId="Equation.DSMT4">
                  <p:embed/>
                </p:oleObj>
              </mc:Choice>
              <mc:Fallback>
                <p:oleObj name="Equation" r:id="rId18" imgW="1193760" imgH="253800" progId="Equation.DSMT4">
                  <p:embed/>
                  <p:pic>
                    <p:nvPicPr>
                      <p:cNvPr id="14" name="Object 13">
                        <a:extLst>
                          <a:ext uri="{FF2B5EF4-FFF2-40B4-BE49-F238E27FC236}">
                            <a16:creationId xmlns:a16="http://schemas.microsoft.com/office/drawing/2014/main" id="{49915A6C-850D-4BBE-B246-DAA8A78ABB53}"/>
                          </a:ext>
                        </a:extLst>
                      </p:cNvPr>
                      <p:cNvPicPr/>
                      <p:nvPr/>
                    </p:nvPicPr>
                    <p:blipFill>
                      <a:blip r:embed="rId19"/>
                      <a:stretch>
                        <a:fillRect/>
                      </a:stretch>
                    </p:blipFill>
                    <p:spPr>
                      <a:xfrm>
                        <a:off x="3308154" y="5052178"/>
                        <a:ext cx="2868612" cy="6080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319C35B-48E4-4FDE-A1F6-D2E4543B81CA}"/>
              </a:ext>
            </a:extLst>
          </p:cNvPr>
          <p:cNvGraphicFramePr>
            <a:graphicFrameLocks noChangeAspect="1"/>
          </p:cNvGraphicFramePr>
          <p:nvPr>
            <p:extLst>
              <p:ext uri="{D42A27DB-BD31-4B8C-83A1-F6EECF244321}">
                <p14:modId xmlns:p14="http://schemas.microsoft.com/office/powerpoint/2010/main" val="4287250092"/>
              </p:ext>
            </p:extLst>
          </p:nvPr>
        </p:nvGraphicFramePr>
        <p:xfrm>
          <a:off x="2822869" y="5560374"/>
          <a:ext cx="2103437" cy="942975"/>
        </p:xfrm>
        <a:graphic>
          <a:graphicData uri="http://schemas.openxmlformats.org/presentationml/2006/ole">
            <mc:AlternateContent xmlns:mc="http://schemas.openxmlformats.org/markup-compatibility/2006">
              <mc:Choice xmlns:v="urn:schemas-microsoft-com:vml" Requires="v">
                <p:oleObj name="Equation" r:id="rId20" imgW="876240" imgH="393480" progId="Equation.DSMT4">
                  <p:embed/>
                </p:oleObj>
              </mc:Choice>
              <mc:Fallback>
                <p:oleObj name="Equation" r:id="rId20" imgW="876240" imgH="393480" progId="Equation.DSMT4">
                  <p:embed/>
                  <p:pic>
                    <p:nvPicPr>
                      <p:cNvPr id="15" name="Object 14">
                        <a:extLst>
                          <a:ext uri="{FF2B5EF4-FFF2-40B4-BE49-F238E27FC236}">
                            <a16:creationId xmlns:a16="http://schemas.microsoft.com/office/drawing/2014/main" id="{5319C35B-48E4-4FDE-A1F6-D2E4543B81CA}"/>
                          </a:ext>
                        </a:extLst>
                      </p:cNvPr>
                      <p:cNvPicPr/>
                      <p:nvPr/>
                    </p:nvPicPr>
                    <p:blipFill>
                      <a:blip r:embed="rId21"/>
                      <a:stretch>
                        <a:fillRect/>
                      </a:stretch>
                    </p:blipFill>
                    <p:spPr>
                      <a:xfrm>
                        <a:off x="2822869" y="5560374"/>
                        <a:ext cx="2103437" cy="9429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331FBC6-77D6-48F9-9317-149ABD46E8A7}"/>
              </a:ext>
            </a:extLst>
          </p:cNvPr>
          <p:cNvGraphicFramePr>
            <a:graphicFrameLocks noChangeAspect="1"/>
          </p:cNvGraphicFramePr>
          <p:nvPr>
            <p:extLst>
              <p:ext uri="{D42A27DB-BD31-4B8C-83A1-F6EECF244321}">
                <p14:modId xmlns:p14="http://schemas.microsoft.com/office/powerpoint/2010/main" val="3679494750"/>
              </p:ext>
            </p:extLst>
          </p:nvPr>
        </p:nvGraphicFramePr>
        <p:xfrm>
          <a:off x="5244461" y="5868601"/>
          <a:ext cx="2011363" cy="427037"/>
        </p:xfrm>
        <a:graphic>
          <a:graphicData uri="http://schemas.openxmlformats.org/presentationml/2006/ole">
            <mc:AlternateContent xmlns:mc="http://schemas.openxmlformats.org/markup-compatibility/2006">
              <mc:Choice xmlns:v="urn:schemas-microsoft-com:vml" Requires="v">
                <p:oleObj name="Equation" r:id="rId22" imgW="838080" imgH="177480" progId="Equation.DSMT4">
                  <p:embed/>
                </p:oleObj>
              </mc:Choice>
              <mc:Fallback>
                <p:oleObj name="Equation" r:id="rId22" imgW="838080" imgH="177480" progId="Equation.DSMT4">
                  <p:embed/>
                  <p:pic>
                    <p:nvPicPr>
                      <p:cNvPr id="16" name="Object 15">
                        <a:extLst>
                          <a:ext uri="{FF2B5EF4-FFF2-40B4-BE49-F238E27FC236}">
                            <a16:creationId xmlns:a16="http://schemas.microsoft.com/office/drawing/2014/main" id="{3331FBC6-77D6-48F9-9317-149ABD46E8A7}"/>
                          </a:ext>
                        </a:extLst>
                      </p:cNvPr>
                      <p:cNvPicPr/>
                      <p:nvPr/>
                    </p:nvPicPr>
                    <p:blipFill>
                      <a:blip r:embed="rId23"/>
                      <a:stretch>
                        <a:fillRect/>
                      </a:stretch>
                    </p:blipFill>
                    <p:spPr>
                      <a:xfrm>
                        <a:off x="5244461" y="5868601"/>
                        <a:ext cx="2011363" cy="427037"/>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3B79529D-FDBC-4736-82EF-6F9F757FECC6}"/>
              </a:ext>
            </a:extLst>
          </p:cNvPr>
          <p:cNvCxnSpPr>
            <a:cxnSpLocks/>
          </p:cNvCxnSpPr>
          <p:nvPr/>
        </p:nvCxnSpPr>
        <p:spPr>
          <a:xfrm>
            <a:off x="2971060" y="5817829"/>
            <a:ext cx="1782708" cy="3505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FE6316C-3B91-4C2E-AF49-4B20B68CC269}"/>
              </a:ext>
            </a:extLst>
          </p:cNvPr>
          <p:cNvSpPr txBox="1">
            <a:spLocks/>
          </p:cNvSpPr>
          <p:nvPr/>
        </p:nvSpPr>
        <p:spPr>
          <a:xfrm>
            <a:off x="7255824" y="3895048"/>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John was rowing at 6km/hr</a:t>
            </a:r>
          </a:p>
        </p:txBody>
      </p:sp>
    </p:spTree>
    <p:custDataLst>
      <p:tags r:id="rId1"/>
    </p:custDataLst>
    <p:extLst>
      <p:ext uri="{BB962C8B-B14F-4D97-AF65-F5344CB8AC3E}">
        <p14:creationId xmlns:p14="http://schemas.microsoft.com/office/powerpoint/2010/main" val="27776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fade">
                                      <p:cBhvr>
                                        <p:cTn id="7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C9B86-0A39-4EC8-8A6D-82CD80A11C6A}"/>
              </a:ext>
            </a:extLst>
          </p:cNvPr>
          <p:cNvPicPr>
            <a:picLocks noChangeAspect="1"/>
          </p:cNvPicPr>
          <p:nvPr/>
        </p:nvPicPr>
        <p:blipFill>
          <a:blip r:embed="rId4"/>
          <a:stretch>
            <a:fillRect/>
          </a:stretch>
        </p:blipFill>
        <p:spPr>
          <a:xfrm>
            <a:off x="346933" y="147484"/>
            <a:ext cx="9607331" cy="678426"/>
          </a:xfrm>
          <a:prstGeom prst="rect">
            <a:avLst/>
          </a:prstGeom>
        </p:spPr>
      </p:pic>
      <p:pic>
        <p:nvPicPr>
          <p:cNvPr id="5" name="Picture 4">
            <a:extLst>
              <a:ext uri="{FF2B5EF4-FFF2-40B4-BE49-F238E27FC236}">
                <a16:creationId xmlns:a16="http://schemas.microsoft.com/office/drawing/2014/main" id="{23302239-BABD-4B81-8F03-776D7E7A1A4A}"/>
              </a:ext>
            </a:extLst>
          </p:cNvPr>
          <p:cNvPicPr>
            <a:picLocks noChangeAspect="1"/>
          </p:cNvPicPr>
          <p:nvPr/>
        </p:nvPicPr>
        <p:blipFill>
          <a:blip r:embed="rId5"/>
          <a:stretch>
            <a:fillRect/>
          </a:stretch>
        </p:blipFill>
        <p:spPr>
          <a:xfrm>
            <a:off x="346932" y="736497"/>
            <a:ext cx="7250819" cy="678426"/>
          </a:xfrm>
          <a:prstGeom prst="rect">
            <a:avLst/>
          </a:prstGeom>
        </p:spPr>
      </p:pic>
      <p:pic>
        <p:nvPicPr>
          <p:cNvPr id="6" name="Picture 5">
            <a:extLst>
              <a:ext uri="{FF2B5EF4-FFF2-40B4-BE49-F238E27FC236}">
                <a16:creationId xmlns:a16="http://schemas.microsoft.com/office/drawing/2014/main" id="{6E9C0689-8DEA-44A6-8CFC-11DDE67B1F2C}"/>
              </a:ext>
            </a:extLst>
          </p:cNvPr>
          <p:cNvPicPr>
            <a:picLocks noChangeAspect="1"/>
          </p:cNvPicPr>
          <p:nvPr/>
        </p:nvPicPr>
        <p:blipFill>
          <a:blip r:embed="rId6"/>
          <a:stretch>
            <a:fillRect/>
          </a:stretch>
        </p:blipFill>
        <p:spPr>
          <a:xfrm>
            <a:off x="346932" y="1545132"/>
            <a:ext cx="7815050" cy="458804"/>
          </a:xfrm>
          <a:prstGeom prst="rect">
            <a:avLst/>
          </a:prstGeom>
        </p:spPr>
      </p:pic>
      <p:pic>
        <p:nvPicPr>
          <p:cNvPr id="7" name="Picture 6">
            <a:extLst>
              <a:ext uri="{FF2B5EF4-FFF2-40B4-BE49-F238E27FC236}">
                <a16:creationId xmlns:a16="http://schemas.microsoft.com/office/drawing/2014/main" id="{3E139E21-4201-4238-85B3-DC2B30F1F04C}"/>
              </a:ext>
            </a:extLst>
          </p:cNvPr>
          <p:cNvPicPr>
            <a:picLocks noChangeAspect="1"/>
          </p:cNvPicPr>
          <p:nvPr/>
        </p:nvPicPr>
        <p:blipFill>
          <a:blip r:embed="rId7"/>
          <a:stretch>
            <a:fillRect/>
          </a:stretch>
        </p:blipFill>
        <p:spPr>
          <a:xfrm>
            <a:off x="8161982" y="1339704"/>
            <a:ext cx="3142657" cy="708236"/>
          </a:xfrm>
          <a:prstGeom prst="rect">
            <a:avLst/>
          </a:prstGeom>
        </p:spPr>
      </p:pic>
      <p:sp>
        <p:nvSpPr>
          <p:cNvPr id="8" name="Content Placeholder 2">
            <a:extLst>
              <a:ext uri="{FF2B5EF4-FFF2-40B4-BE49-F238E27FC236}">
                <a16:creationId xmlns:a16="http://schemas.microsoft.com/office/drawing/2014/main" id="{C4B92499-AF29-412B-AFA3-D0DEB0C477C4}"/>
              </a:ext>
            </a:extLst>
          </p:cNvPr>
          <p:cNvSpPr>
            <a:spLocks noGrp="1"/>
          </p:cNvSpPr>
          <p:nvPr>
            <p:ph idx="1"/>
          </p:nvPr>
        </p:nvSpPr>
        <p:spPr>
          <a:xfrm>
            <a:off x="203058" y="2081520"/>
            <a:ext cx="4124632" cy="622607"/>
          </a:xfrm>
        </p:spPr>
        <p:txBody>
          <a:bodyPr/>
          <a:lstStyle/>
          <a:p>
            <a:r>
              <a:rPr lang="en-CA" dirty="0"/>
              <a:t>1</a:t>
            </a:r>
            <a:r>
              <a:rPr lang="en-CA" baseline="30000" dirty="0"/>
              <a:t>st</a:t>
            </a:r>
            <a:r>
              <a:rPr lang="en-CA" dirty="0"/>
              <a:t> step: Make a chart</a:t>
            </a:r>
          </a:p>
        </p:txBody>
      </p:sp>
      <p:graphicFrame>
        <p:nvGraphicFramePr>
          <p:cNvPr id="9" name="Table 8">
            <a:extLst>
              <a:ext uri="{FF2B5EF4-FFF2-40B4-BE49-F238E27FC236}">
                <a16:creationId xmlns:a16="http://schemas.microsoft.com/office/drawing/2014/main" id="{734D1266-E56E-4272-AE0A-7D0D8025864B}"/>
              </a:ext>
            </a:extLst>
          </p:cNvPr>
          <p:cNvGraphicFramePr>
            <a:graphicFrameLocks noGrp="1"/>
          </p:cNvGraphicFramePr>
          <p:nvPr>
            <p:extLst>
              <p:ext uri="{D42A27DB-BD31-4B8C-83A1-F6EECF244321}">
                <p14:modId xmlns:p14="http://schemas.microsoft.com/office/powerpoint/2010/main" val="3894909277"/>
              </p:ext>
            </p:extLst>
          </p:nvPr>
        </p:nvGraphicFramePr>
        <p:xfrm>
          <a:off x="117987" y="2758577"/>
          <a:ext cx="6924712" cy="2992584"/>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540328">
                <a:tc>
                  <a:txBody>
                    <a:bodyPr/>
                    <a:lstStyle/>
                    <a:p>
                      <a:endParaRPr lang="en-CA" sz="3000" dirty="0"/>
                    </a:p>
                  </a:txBody>
                  <a:tcPr marT="41564" marB="41564"/>
                </a:tc>
                <a:tc>
                  <a:txBody>
                    <a:bodyPr/>
                    <a:lstStyle/>
                    <a:p>
                      <a:pPr algn="ctr"/>
                      <a:r>
                        <a:rPr lang="en-CA" sz="3000" dirty="0"/>
                        <a:t># of Shirts</a:t>
                      </a:r>
                    </a:p>
                  </a:txBody>
                  <a:tcPr marT="41564" marB="41564"/>
                </a:tc>
                <a:tc>
                  <a:txBody>
                    <a:bodyPr/>
                    <a:lstStyle/>
                    <a:p>
                      <a:pPr algn="ctr"/>
                      <a:r>
                        <a:rPr lang="en-CA" sz="3000" dirty="0"/>
                        <a:t>Cost per Shirt</a:t>
                      </a:r>
                    </a:p>
                  </a:txBody>
                  <a:tcPr marT="41564" marB="41564"/>
                </a:tc>
                <a:tc>
                  <a:txBody>
                    <a:bodyPr/>
                    <a:lstStyle/>
                    <a:p>
                      <a:pPr algn="ctr"/>
                      <a:r>
                        <a:rPr lang="en-CA" sz="3000" dirty="0"/>
                        <a:t>Total Amount</a:t>
                      </a:r>
                    </a:p>
                  </a:txBody>
                  <a:tcPr marT="41564" marB="41564"/>
                </a:tc>
                <a:extLst>
                  <a:ext uri="{0D108BD9-81ED-4DB2-BD59-A6C34878D82A}">
                    <a16:rowId xmlns:a16="http://schemas.microsoft.com/office/drawing/2014/main" val="1822594431"/>
                  </a:ext>
                </a:extLst>
              </a:tr>
              <a:tr h="997528">
                <a:tc>
                  <a:txBody>
                    <a:bodyPr/>
                    <a:lstStyle/>
                    <a:p>
                      <a:r>
                        <a:rPr lang="en-CA" sz="3000" dirty="0"/>
                        <a:t>Expense and Cost</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2562216376"/>
                  </a:ext>
                </a:extLst>
              </a:tr>
              <a:tr h="997528">
                <a:tc>
                  <a:txBody>
                    <a:bodyPr/>
                    <a:lstStyle/>
                    <a:p>
                      <a:r>
                        <a:rPr lang="en-CA" sz="3000" dirty="0"/>
                        <a:t>Revenue Sales</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1771739392"/>
                  </a:ext>
                </a:extLst>
              </a:tr>
            </a:tbl>
          </a:graphicData>
        </a:graphic>
      </p:graphicFrame>
      <p:graphicFrame>
        <p:nvGraphicFramePr>
          <p:cNvPr id="10" name="Object 9">
            <a:extLst>
              <a:ext uri="{FF2B5EF4-FFF2-40B4-BE49-F238E27FC236}">
                <a16:creationId xmlns:a16="http://schemas.microsoft.com/office/drawing/2014/main" id="{C84565F4-DFEA-4B63-BE55-D42AE8EE82C1}"/>
              </a:ext>
            </a:extLst>
          </p:cNvPr>
          <p:cNvGraphicFramePr>
            <a:graphicFrameLocks noChangeAspect="1"/>
          </p:cNvGraphicFramePr>
          <p:nvPr>
            <p:extLst>
              <p:ext uri="{D42A27DB-BD31-4B8C-83A1-F6EECF244321}">
                <p14:modId xmlns:p14="http://schemas.microsoft.com/office/powerpoint/2010/main" val="4170923439"/>
              </p:ext>
            </p:extLst>
          </p:nvPr>
        </p:nvGraphicFramePr>
        <p:xfrm>
          <a:off x="2544763" y="4006850"/>
          <a:ext cx="392112" cy="3540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10" name="Object 9">
                        <a:extLst>
                          <a:ext uri="{FF2B5EF4-FFF2-40B4-BE49-F238E27FC236}">
                            <a16:creationId xmlns:a16="http://schemas.microsoft.com/office/drawing/2014/main" id="{C84565F4-DFEA-4B63-BE55-D42AE8EE82C1}"/>
                          </a:ext>
                        </a:extLst>
                      </p:cNvPr>
                      <p:cNvPicPr/>
                      <p:nvPr/>
                    </p:nvPicPr>
                    <p:blipFill>
                      <a:blip r:embed="rId9"/>
                      <a:stretch>
                        <a:fillRect/>
                      </a:stretch>
                    </p:blipFill>
                    <p:spPr>
                      <a:xfrm>
                        <a:off x="2544763" y="4006850"/>
                        <a:ext cx="392112" cy="3540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7E83713-8DA6-49B7-A23F-4A053DBD6A49}"/>
              </a:ext>
            </a:extLst>
          </p:cNvPr>
          <p:cNvGraphicFramePr>
            <a:graphicFrameLocks noChangeAspect="1"/>
          </p:cNvGraphicFramePr>
          <p:nvPr>
            <p:extLst>
              <p:ext uri="{D42A27DB-BD31-4B8C-83A1-F6EECF244321}">
                <p14:modId xmlns:p14="http://schemas.microsoft.com/office/powerpoint/2010/main" val="2728535151"/>
              </p:ext>
            </p:extLst>
          </p:nvPr>
        </p:nvGraphicFramePr>
        <p:xfrm>
          <a:off x="2127813" y="4863605"/>
          <a:ext cx="1058862" cy="449263"/>
        </p:xfrm>
        <a:graphic>
          <a:graphicData uri="http://schemas.openxmlformats.org/presentationml/2006/ole">
            <mc:AlternateContent xmlns:mc="http://schemas.openxmlformats.org/markup-compatibility/2006">
              <mc:Choice xmlns:v="urn:schemas-microsoft-com:vml" Requires="v">
                <p:oleObj name="Equation" r:id="rId10" imgW="342720" imgH="177480" progId="Equation.DSMT4">
                  <p:embed/>
                </p:oleObj>
              </mc:Choice>
              <mc:Fallback>
                <p:oleObj name="Equation" r:id="rId10" imgW="342720" imgH="177480" progId="Equation.DSMT4">
                  <p:embed/>
                  <p:pic>
                    <p:nvPicPr>
                      <p:cNvPr id="11" name="Object 10">
                        <a:extLst>
                          <a:ext uri="{FF2B5EF4-FFF2-40B4-BE49-F238E27FC236}">
                            <a16:creationId xmlns:a16="http://schemas.microsoft.com/office/drawing/2014/main" id="{67E83713-8DA6-49B7-A23F-4A053DBD6A49}"/>
                          </a:ext>
                        </a:extLst>
                      </p:cNvPr>
                      <p:cNvPicPr/>
                      <p:nvPr/>
                    </p:nvPicPr>
                    <p:blipFill>
                      <a:blip r:embed="rId11"/>
                      <a:stretch>
                        <a:fillRect/>
                      </a:stretch>
                    </p:blipFill>
                    <p:spPr>
                      <a:xfrm>
                        <a:off x="2127813" y="4863605"/>
                        <a:ext cx="1058862" cy="4492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92EE0BD-1A0A-47D9-9D4E-3ADCC79FBF30}"/>
              </a:ext>
            </a:extLst>
          </p:cNvPr>
          <p:cNvGraphicFramePr>
            <a:graphicFrameLocks noChangeAspect="1"/>
          </p:cNvGraphicFramePr>
          <p:nvPr>
            <p:extLst>
              <p:ext uri="{D42A27DB-BD31-4B8C-83A1-F6EECF244321}">
                <p14:modId xmlns:p14="http://schemas.microsoft.com/office/powerpoint/2010/main" val="2746079792"/>
              </p:ext>
            </p:extLst>
          </p:nvPr>
        </p:nvGraphicFramePr>
        <p:xfrm>
          <a:off x="5761652" y="3917347"/>
          <a:ext cx="860425" cy="450850"/>
        </p:xfrm>
        <a:graphic>
          <a:graphicData uri="http://schemas.openxmlformats.org/presentationml/2006/ole">
            <mc:AlternateContent xmlns:mc="http://schemas.openxmlformats.org/markup-compatibility/2006">
              <mc:Choice xmlns:v="urn:schemas-microsoft-com:vml" Requires="v">
                <p:oleObj name="Equation" r:id="rId12" imgW="279360" imgH="177480" progId="Equation.DSMT4">
                  <p:embed/>
                </p:oleObj>
              </mc:Choice>
              <mc:Fallback>
                <p:oleObj name="Equation" r:id="rId12" imgW="279360" imgH="177480" progId="Equation.DSMT4">
                  <p:embed/>
                  <p:pic>
                    <p:nvPicPr>
                      <p:cNvPr id="12" name="Object 11">
                        <a:extLst>
                          <a:ext uri="{FF2B5EF4-FFF2-40B4-BE49-F238E27FC236}">
                            <a16:creationId xmlns:a16="http://schemas.microsoft.com/office/drawing/2014/main" id="{692EE0BD-1A0A-47D9-9D4E-3ADCC79FBF30}"/>
                          </a:ext>
                        </a:extLst>
                      </p:cNvPr>
                      <p:cNvPicPr/>
                      <p:nvPr/>
                    </p:nvPicPr>
                    <p:blipFill>
                      <a:blip r:embed="rId13"/>
                      <a:stretch>
                        <a:fillRect/>
                      </a:stretch>
                    </p:blipFill>
                    <p:spPr>
                      <a:xfrm>
                        <a:off x="5761652" y="3917347"/>
                        <a:ext cx="860425" cy="450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8BE6625-0ECE-46BE-8EAF-0990381807F6}"/>
              </a:ext>
            </a:extLst>
          </p:cNvPr>
          <p:cNvGraphicFramePr>
            <a:graphicFrameLocks noChangeAspect="1"/>
          </p:cNvGraphicFramePr>
          <p:nvPr>
            <p:extLst>
              <p:ext uri="{D42A27DB-BD31-4B8C-83A1-F6EECF244321}">
                <p14:modId xmlns:p14="http://schemas.microsoft.com/office/powerpoint/2010/main" val="651889798"/>
              </p:ext>
            </p:extLst>
          </p:nvPr>
        </p:nvGraphicFramePr>
        <p:xfrm>
          <a:off x="4079722" y="3828408"/>
          <a:ext cx="775157" cy="823605"/>
        </p:xfrm>
        <a:graphic>
          <a:graphicData uri="http://schemas.openxmlformats.org/presentationml/2006/ole">
            <mc:AlternateContent xmlns:mc="http://schemas.openxmlformats.org/markup-compatibility/2006">
              <mc:Choice xmlns:v="urn:schemas-microsoft-com:vml" Requires="v">
                <p:oleObj name="Equation" r:id="rId14" imgW="304560" imgH="393480" progId="Equation.DSMT4">
                  <p:embed/>
                </p:oleObj>
              </mc:Choice>
              <mc:Fallback>
                <p:oleObj name="Equation" r:id="rId14" imgW="304560" imgH="393480" progId="Equation.DSMT4">
                  <p:embed/>
                  <p:pic>
                    <p:nvPicPr>
                      <p:cNvPr id="13" name="Object 12">
                        <a:extLst>
                          <a:ext uri="{FF2B5EF4-FFF2-40B4-BE49-F238E27FC236}">
                            <a16:creationId xmlns:a16="http://schemas.microsoft.com/office/drawing/2014/main" id="{C8BE6625-0ECE-46BE-8EAF-0990381807F6}"/>
                          </a:ext>
                        </a:extLst>
                      </p:cNvPr>
                      <p:cNvPicPr/>
                      <p:nvPr/>
                    </p:nvPicPr>
                    <p:blipFill>
                      <a:blip r:embed="rId15"/>
                      <a:stretch>
                        <a:fillRect/>
                      </a:stretch>
                    </p:blipFill>
                    <p:spPr>
                      <a:xfrm>
                        <a:off x="4079722" y="3828408"/>
                        <a:ext cx="775157" cy="82360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2F7BCD5-9BED-48AF-B6F7-53B8F387B9CF}"/>
              </a:ext>
            </a:extLst>
          </p:cNvPr>
          <p:cNvGraphicFramePr>
            <a:graphicFrameLocks noChangeAspect="1"/>
          </p:cNvGraphicFramePr>
          <p:nvPr>
            <p:extLst>
              <p:ext uri="{D42A27DB-BD31-4B8C-83A1-F6EECF244321}">
                <p14:modId xmlns:p14="http://schemas.microsoft.com/office/powerpoint/2010/main" val="3629801493"/>
              </p:ext>
            </p:extLst>
          </p:nvPr>
        </p:nvGraphicFramePr>
        <p:xfrm>
          <a:off x="5775171" y="4977171"/>
          <a:ext cx="822325" cy="450850"/>
        </p:xfrm>
        <a:graphic>
          <a:graphicData uri="http://schemas.openxmlformats.org/presentationml/2006/ole">
            <mc:AlternateContent xmlns:mc="http://schemas.openxmlformats.org/markup-compatibility/2006">
              <mc:Choice xmlns:v="urn:schemas-microsoft-com:vml" Requires="v">
                <p:oleObj name="Equation" r:id="rId16" imgW="266400" imgH="177480" progId="Equation.DSMT4">
                  <p:embed/>
                </p:oleObj>
              </mc:Choice>
              <mc:Fallback>
                <p:oleObj name="Equation" r:id="rId16" imgW="266400" imgH="177480" progId="Equation.DSMT4">
                  <p:embed/>
                  <p:pic>
                    <p:nvPicPr>
                      <p:cNvPr id="14" name="Object 13">
                        <a:extLst>
                          <a:ext uri="{FF2B5EF4-FFF2-40B4-BE49-F238E27FC236}">
                            <a16:creationId xmlns:a16="http://schemas.microsoft.com/office/drawing/2014/main" id="{92F7BCD5-9BED-48AF-B6F7-53B8F387B9CF}"/>
                          </a:ext>
                        </a:extLst>
                      </p:cNvPr>
                      <p:cNvPicPr/>
                      <p:nvPr/>
                    </p:nvPicPr>
                    <p:blipFill>
                      <a:blip r:embed="rId17"/>
                      <a:stretch>
                        <a:fillRect/>
                      </a:stretch>
                    </p:blipFill>
                    <p:spPr>
                      <a:xfrm>
                        <a:off x="5775171" y="4977171"/>
                        <a:ext cx="822325" cy="450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1966FF9-76D2-4C66-B787-1F4099519384}"/>
              </a:ext>
            </a:extLst>
          </p:cNvPr>
          <p:cNvGraphicFramePr>
            <a:graphicFrameLocks noChangeAspect="1"/>
          </p:cNvGraphicFramePr>
          <p:nvPr>
            <p:extLst>
              <p:ext uri="{D42A27DB-BD31-4B8C-83A1-F6EECF244321}">
                <p14:modId xmlns:p14="http://schemas.microsoft.com/office/powerpoint/2010/main" val="3318109375"/>
              </p:ext>
            </p:extLst>
          </p:nvPr>
        </p:nvGraphicFramePr>
        <p:xfrm>
          <a:off x="3981197" y="4774200"/>
          <a:ext cx="936212" cy="823605"/>
        </p:xfrm>
        <a:graphic>
          <a:graphicData uri="http://schemas.openxmlformats.org/presentationml/2006/ole">
            <mc:AlternateContent xmlns:mc="http://schemas.openxmlformats.org/markup-compatibility/2006">
              <mc:Choice xmlns:v="urn:schemas-microsoft-com:vml" Requires="v">
                <p:oleObj name="Equation" r:id="rId18" imgW="368280" imgH="393480" progId="Equation.DSMT4">
                  <p:embed/>
                </p:oleObj>
              </mc:Choice>
              <mc:Fallback>
                <p:oleObj name="Equation" r:id="rId18" imgW="368280" imgH="393480" progId="Equation.DSMT4">
                  <p:embed/>
                  <p:pic>
                    <p:nvPicPr>
                      <p:cNvPr id="15" name="Object 14">
                        <a:extLst>
                          <a:ext uri="{FF2B5EF4-FFF2-40B4-BE49-F238E27FC236}">
                            <a16:creationId xmlns:a16="http://schemas.microsoft.com/office/drawing/2014/main" id="{61966FF9-76D2-4C66-B787-1F4099519384}"/>
                          </a:ext>
                        </a:extLst>
                      </p:cNvPr>
                      <p:cNvPicPr/>
                      <p:nvPr/>
                    </p:nvPicPr>
                    <p:blipFill>
                      <a:blip r:embed="rId19"/>
                      <a:stretch>
                        <a:fillRect/>
                      </a:stretch>
                    </p:blipFill>
                    <p:spPr>
                      <a:xfrm>
                        <a:off x="3981197" y="4774200"/>
                        <a:ext cx="936212" cy="823605"/>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5CCF0911-87CE-45FB-B588-583309F986C9}"/>
              </a:ext>
            </a:extLst>
          </p:cNvPr>
          <p:cNvSpPr txBox="1">
            <a:spLocks/>
          </p:cNvSpPr>
          <p:nvPr/>
        </p:nvSpPr>
        <p:spPr>
          <a:xfrm>
            <a:off x="7318974" y="2561734"/>
            <a:ext cx="4124632" cy="6226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Profit = Revenue - Expense</a:t>
            </a:r>
          </a:p>
        </p:txBody>
      </p:sp>
      <p:graphicFrame>
        <p:nvGraphicFramePr>
          <p:cNvPr id="17" name="Object 16">
            <a:extLst>
              <a:ext uri="{FF2B5EF4-FFF2-40B4-BE49-F238E27FC236}">
                <a16:creationId xmlns:a16="http://schemas.microsoft.com/office/drawing/2014/main" id="{33C23859-9842-4860-9025-8F324C1B2302}"/>
              </a:ext>
            </a:extLst>
          </p:cNvPr>
          <p:cNvGraphicFramePr>
            <a:graphicFrameLocks noChangeAspect="1"/>
          </p:cNvGraphicFramePr>
          <p:nvPr>
            <p:extLst>
              <p:ext uri="{D42A27DB-BD31-4B8C-83A1-F6EECF244321}">
                <p14:modId xmlns:p14="http://schemas.microsoft.com/office/powerpoint/2010/main" val="650080437"/>
              </p:ext>
            </p:extLst>
          </p:nvPr>
        </p:nvGraphicFramePr>
        <p:xfrm>
          <a:off x="7337425" y="3094038"/>
          <a:ext cx="1223963" cy="823912"/>
        </p:xfrm>
        <a:graphic>
          <a:graphicData uri="http://schemas.openxmlformats.org/presentationml/2006/ole">
            <mc:AlternateContent xmlns:mc="http://schemas.openxmlformats.org/markup-compatibility/2006">
              <mc:Choice xmlns:v="urn:schemas-microsoft-com:vml" Requires="v">
                <p:oleObj name="Equation" r:id="rId20" imgW="482400" imgH="393480" progId="Equation.DSMT4">
                  <p:embed/>
                </p:oleObj>
              </mc:Choice>
              <mc:Fallback>
                <p:oleObj name="Equation" r:id="rId20" imgW="482400" imgH="393480" progId="Equation.DSMT4">
                  <p:embed/>
                  <p:pic>
                    <p:nvPicPr>
                      <p:cNvPr id="17" name="Object 16">
                        <a:extLst>
                          <a:ext uri="{FF2B5EF4-FFF2-40B4-BE49-F238E27FC236}">
                            <a16:creationId xmlns:a16="http://schemas.microsoft.com/office/drawing/2014/main" id="{33C23859-9842-4860-9025-8F324C1B2302}"/>
                          </a:ext>
                        </a:extLst>
                      </p:cNvPr>
                      <p:cNvPicPr/>
                      <p:nvPr/>
                    </p:nvPicPr>
                    <p:blipFill>
                      <a:blip r:embed="rId21"/>
                      <a:stretch>
                        <a:fillRect/>
                      </a:stretch>
                    </p:blipFill>
                    <p:spPr>
                      <a:xfrm>
                        <a:off x="7337425" y="3094038"/>
                        <a:ext cx="1223963" cy="82391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A48C886-C4EF-486A-B39B-CDEF23D51445}"/>
              </a:ext>
            </a:extLst>
          </p:cNvPr>
          <p:cNvGraphicFramePr>
            <a:graphicFrameLocks noChangeAspect="1"/>
          </p:cNvGraphicFramePr>
          <p:nvPr>
            <p:extLst>
              <p:ext uri="{D42A27DB-BD31-4B8C-83A1-F6EECF244321}">
                <p14:modId xmlns:p14="http://schemas.microsoft.com/office/powerpoint/2010/main" val="1457801084"/>
              </p:ext>
            </p:extLst>
          </p:nvPr>
        </p:nvGraphicFramePr>
        <p:xfrm>
          <a:off x="8586121" y="3097213"/>
          <a:ext cx="1065213" cy="823912"/>
        </p:xfrm>
        <a:graphic>
          <a:graphicData uri="http://schemas.openxmlformats.org/presentationml/2006/ole">
            <mc:AlternateContent xmlns:mc="http://schemas.openxmlformats.org/markup-compatibility/2006">
              <mc:Choice xmlns:v="urn:schemas-microsoft-com:vml" Requires="v">
                <p:oleObj name="Equation" r:id="rId22" imgW="419040" imgH="393480" progId="Equation.DSMT4">
                  <p:embed/>
                </p:oleObj>
              </mc:Choice>
              <mc:Fallback>
                <p:oleObj name="Equation" r:id="rId22" imgW="419040" imgH="393480" progId="Equation.DSMT4">
                  <p:embed/>
                  <p:pic>
                    <p:nvPicPr>
                      <p:cNvPr id="18" name="Object 17">
                        <a:extLst>
                          <a:ext uri="{FF2B5EF4-FFF2-40B4-BE49-F238E27FC236}">
                            <a16:creationId xmlns:a16="http://schemas.microsoft.com/office/drawing/2014/main" id="{8A48C886-C4EF-486A-B39B-CDEF23D51445}"/>
                          </a:ext>
                        </a:extLst>
                      </p:cNvPr>
                      <p:cNvPicPr/>
                      <p:nvPr/>
                    </p:nvPicPr>
                    <p:blipFill>
                      <a:blip r:embed="rId23"/>
                      <a:stretch>
                        <a:fillRect/>
                      </a:stretch>
                    </p:blipFill>
                    <p:spPr>
                      <a:xfrm>
                        <a:off x="8586121" y="3097213"/>
                        <a:ext cx="1065213" cy="8239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7D4CBD4-E280-44B3-ABAC-973014BCD646}"/>
              </a:ext>
            </a:extLst>
          </p:cNvPr>
          <p:cNvGraphicFramePr>
            <a:graphicFrameLocks noChangeAspect="1"/>
          </p:cNvGraphicFramePr>
          <p:nvPr>
            <p:extLst>
              <p:ext uri="{D42A27DB-BD31-4B8C-83A1-F6EECF244321}">
                <p14:modId xmlns:p14="http://schemas.microsoft.com/office/powerpoint/2010/main" val="1415053809"/>
              </p:ext>
            </p:extLst>
          </p:nvPr>
        </p:nvGraphicFramePr>
        <p:xfrm>
          <a:off x="9651334" y="3297792"/>
          <a:ext cx="450850" cy="371475"/>
        </p:xfrm>
        <a:graphic>
          <a:graphicData uri="http://schemas.openxmlformats.org/presentationml/2006/ole">
            <mc:AlternateContent xmlns:mc="http://schemas.openxmlformats.org/markup-compatibility/2006">
              <mc:Choice xmlns:v="urn:schemas-microsoft-com:vml" Requires="v">
                <p:oleObj name="Equation" r:id="rId24" imgW="177480" imgH="177480" progId="Equation.DSMT4">
                  <p:embed/>
                </p:oleObj>
              </mc:Choice>
              <mc:Fallback>
                <p:oleObj name="Equation" r:id="rId24" imgW="177480" imgH="177480" progId="Equation.DSMT4">
                  <p:embed/>
                  <p:pic>
                    <p:nvPicPr>
                      <p:cNvPr id="19" name="Object 18">
                        <a:extLst>
                          <a:ext uri="{FF2B5EF4-FFF2-40B4-BE49-F238E27FC236}">
                            <a16:creationId xmlns:a16="http://schemas.microsoft.com/office/drawing/2014/main" id="{F7D4CBD4-E280-44B3-ABAC-973014BCD646}"/>
                          </a:ext>
                        </a:extLst>
                      </p:cNvPr>
                      <p:cNvPicPr/>
                      <p:nvPr/>
                    </p:nvPicPr>
                    <p:blipFill>
                      <a:blip r:embed="rId25"/>
                      <a:stretch>
                        <a:fillRect/>
                      </a:stretch>
                    </p:blipFill>
                    <p:spPr>
                      <a:xfrm>
                        <a:off x="9651334" y="3297792"/>
                        <a:ext cx="450850" cy="3714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4995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D9169FF-F2F5-4557-9323-CF147539CAEE}"/>
              </a:ext>
            </a:extLst>
          </p:cNvPr>
          <p:cNvGraphicFramePr>
            <a:graphicFrameLocks noChangeAspect="1"/>
          </p:cNvGraphicFramePr>
          <p:nvPr>
            <p:extLst>
              <p:ext uri="{D42A27DB-BD31-4B8C-83A1-F6EECF244321}">
                <p14:modId xmlns:p14="http://schemas.microsoft.com/office/powerpoint/2010/main" val="2197137153"/>
              </p:ext>
            </p:extLst>
          </p:nvPr>
        </p:nvGraphicFramePr>
        <p:xfrm>
          <a:off x="1134588" y="681037"/>
          <a:ext cx="1223963" cy="823912"/>
        </p:xfrm>
        <a:graphic>
          <a:graphicData uri="http://schemas.openxmlformats.org/presentationml/2006/ole">
            <mc:AlternateContent xmlns:mc="http://schemas.openxmlformats.org/markup-compatibility/2006">
              <mc:Choice xmlns:v="urn:schemas-microsoft-com:vml" Requires="v">
                <p:oleObj name="Equation" r:id="rId4" imgW="482400" imgH="393480" progId="Equation.DSMT4">
                  <p:embed/>
                </p:oleObj>
              </mc:Choice>
              <mc:Fallback>
                <p:oleObj name="Equation" r:id="rId4" imgW="482400" imgH="393480" progId="Equation.DSMT4">
                  <p:embed/>
                  <p:pic>
                    <p:nvPicPr>
                      <p:cNvPr id="4" name="Object 3">
                        <a:extLst>
                          <a:ext uri="{FF2B5EF4-FFF2-40B4-BE49-F238E27FC236}">
                            <a16:creationId xmlns:a16="http://schemas.microsoft.com/office/drawing/2014/main" id="{2D9169FF-F2F5-4557-9323-CF147539CAEE}"/>
                          </a:ext>
                        </a:extLst>
                      </p:cNvPr>
                      <p:cNvPicPr/>
                      <p:nvPr/>
                    </p:nvPicPr>
                    <p:blipFill>
                      <a:blip r:embed="rId5"/>
                      <a:stretch>
                        <a:fillRect/>
                      </a:stretch>
                    </p:blipFill>
                    <p:spPr>
                      <a:xfrm>
                        <a:off x="1134588" y="681037"/>
                        <a:ext cx="1223963" cy="8239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D3436F8-92BC-4A34-840E-64EF71D57DAB}"/>
              </a:ext>
            </a:extLst>
          </p:cNvPr>
          <p:cNvGraphicFramePr>
            <a:graphicFrameLocks noChangeAspect="1"/>
          </p:cNvGraphicFramePr>
          <p:nvPr>
            <p:extLst>
              <p:ext uri="{D42A27DB-BD31-4B8C-83A1-F6EECF244321}">
                <p14:modId xmlns:p14="http://schemas.microsoft.com/office/powerpoint/2010/main" val="2643418939"/>
              </p:ext>
            </p:extLst>
          </p:nvPr>
        </p:nvGraphicFramePr>
        <p:xfrm>
          <a:off x="2383284" y="684212"/>
          <a:ext cx="1065213" cy="823912"/>
        </p:xfrm>
        <a:graphic>
          <a:graphicData uri="http://schemas.openxmlformats.org/presentationml/2006/ole">
            <mc:AlternateContent xmlns:mc="http://schemas.openxmlformats.org/markup-compatibility/2006">
              <mc:Choice xmlns:v="urn:schemas-microsoft-com:vml" Requires="v">
                <p:oleObj name="Equation" r:id="rId6" imgW="419040" imgH="393480" progId="Equation.DSMT4">
                  <p:embed/>
                </p:oleObj>
              </mc:Choice>
              <mc:Fallback>
                <p:oleObj name="Equation" r:id="rId6" imgW="419040" imgH="393480" progId="Equation.DSMT4">
                  <p:embed/>
                  <p:pic>
                    <p:nvPicPr>
                      <p:cNvPr id="5" name="Object 4">
                        <a:extLst>
                          <a:ext uri="{FF2B5EF4-FFF2-40B4-BE49-F238E27FC236}">
                            <a16:creationId xmlns:a16="http://schemas.microsoft.com/office/drawing/2014/main" id="{1D3436F8-92BC-4A34-840E-64EF71D57DAB}"/>
                          </a:ext>
                        </a:extLst>
                      </p:cNvPr>
                      <p:cNvPicPr/>
                      <p:nvPr/>
                    </p:nvPicPr>
                    <p:blipFill>
                      <a:blip r:embed="rId7"/>
                      <a:stretch>
                        <a:fillRect/>
                      </a:stretch>
                    </p:blipFill>
                    <p:spPr>
                      <a:xfrm>
                        <a:off x="2383284" y="684212"/>
                        <a:ext cx="1065213" cy="8239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0C263BF-8211-4B0A-A984-9950FD0C39C9}"/>
              </a:ext>
            </a:extLst>
          </p:cNvPr>
          <p:cNvGraphicFramePr>
            <a:graphicFrameLocks noChangeAspect="1"/>
          </p:cNvGraphicFramePr>
          <p:nvPr>
            <p:extLst>
              <p:ext uri="{D42A27DB-BD31-4B8C-83A1-F6EECF244321}">
                <p14:modId xmlns:p14="http://schemas.microsoft.com/office/powerpoint/2010/main" val="846256520"/>
              </p:ext>
            </p:extLst>
          </p:nvPr>
        </p:nvGraphicFramePr>
        <p:xfrm>
          <a:off x="3448497" y="884791"/>
          <a:ext cx="450850" cy="371475"/>
        </p:xfrm>
        <a:graphic>
          <a:graphicData uri="http://schemas.openxmlformats.org/presentationml/2006/ole">
            <mc:AlternateContent xmlns:mc="http://schemas.openxmlformats.org/markup-compatibility/2006">
              <mc:Choice xmlns:v="urn:schemas-microsoft-com:vml" Requires="v">
                <p:oleObj name="Equation" r:id="rId8" imgW="177480" imgH="177480" progId="Equation.DSMT4">
                  <p:embed/>
                </p:oleObj>
              </mc:Choice>
              <mc:Fallback>
                <p:oleObj name="Equation" r:id="rId8" imgW="177480" imgH="177480" progId="Equation.DSMT4">
                  <p:embed/>
                  <p:pic>
                    <p:nvPicPr>
                      <p:cNvPr id="6" name="Object 5">
                        <a:extLst>
                          <a:ext uri="{FF2B5EF4-FFF2-40B4-BE49-F238E27FC236}">
                            <a16:creationId xmlns:a16="http://schemas.microsoft.com/office/drawing/2014/main" id="{40C263BF-8211-4B0A-A984-9950FD0C39C9}"/>
                          </a:ext>
                        </a:extLst>
                      </p:cNvPr>
                      <p:cNvPicPr/>
                      <p:nvPr/>
                    </p:nvPicPr>
                    <p:blipFill>
                      <a:blip r:embed="rId9"/>
                      <a:stretch>
                        <a:fillRect/>
                      </a:stretch>
                    </p:blipFill>
                    <p:spPr>
                      <a:xfrm>
                        <a:off x="3448497" y="884791"/>
                        <a:ext cx="450850" cy="371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7C84BB-CD04-462E-81DE-D17A9A103ED0}"/>
              </a:ext>
            </a:extLst>
          </p:cNvPr>
          <p:cNvGraphicFramePr>
            <a:graphicFrameLocks noChangeAspect="1"/>
          </p:cNvGraphicFramePr>
          <p:nvPr>
            <p:extLst>
              <p:ext uri="{D42A27DB-BD31-4B8C-83A1-F6EECF244321}">
                <p14:modId xmlns:p14="http://schemas.microsoft.com/office/powerpoint/2010/main" val="1395082514"/>
              </p:ext>
            </p:extLst>
          </p:nvPr>
        </p:nvGraphicFramePr>
        <p:xfrm>
          <a:off x="1251882" y="1949859"/>
          <a:ext cx="5024438" cy="531812"/>
        </p:xfrm>
        <a:graphic>
          <a:graphicData uri="http://schemas.openxmlformats.org/presentationml/2006/ole">
            <mc:AlternateContent xmlns:mc="http://schemas.openxmlformats.org/markup-compatibility/2006">
              <mc:Choice xmlns:v="urn:schemas-microsoft-com:vml" Requires="v">
                <p:oleObj name="Equation" r:id="rId10" imgW="1981080" imgH="253800" progId="Equation.DSMT4">
                  <p:embed/>
                </p:oleObj>
              </mc:Choice>
              <mc:Fallback>
                <p:oleObj name="Equation" r:id="rId10" imgW="1981080" imgH="253800" progId="Equation.DSMT4">
                  <p:embed/>
                  <p:pic>
                    <p:nvPicPr>
                      <p:cNvPr id="8" name="Object 7">
                        <a:extLst>
                          <a:ext uri="{FF2B5EF4-FFF2-40B4-BE49-F238E27FC236}">
                            <a16:creationId xmlns:a16="http://schemas.microsoft.com/office/drawing/2014/main" id="{367C84BB-CD04-462E-81DE-D17A9A103ED0}"/>
                          </a:ext>
                        </a:extLst>
                      </p:cNvPr>
                      <p:cNvPicPr/>
                      <p:nvPr/>
                    </p:nvPicPr>
                    <p:blipFill>
                      <a:blip r:embed="rId11"/>
                      <a:stretch>
                        <a:fillRect/>
                      </a:stretch>
                    </p:blipFill>
                    <p:spPr>
                      <a:xfrm>
                        <a:off x="1251882" y="1949859"/>
                        <a:ext cx="5024438" cy="5318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B5A9445-549D-4304-924C-65284CB4D2D2}"/>
              </a:ext>
            </a:extLst>
          </p:cNvPr>
          <p:cNvGraphicFramePr>
            <a:graphicFrameLocks noChangeAspect="1"/>
          </p:cNvGraphicFramePr>
          <p:nvPr>
            <p:extLst>
              <p:ext uri="{D42A27DB-BD31-4B8C-83A1-F6EECF244321}">
                <p14:modId xmlns:p14="http://schemas.microsoft.com/office/powerpoint/2010/main" val="1872821411"/>
              </p:ext>
            </p:extLst>
          </p:nvPr>
        </p:nvGraphicFramePr>
        <p:xfrm>
          <a:off x="1251882" y="2610210"/>
          <a:ext cx="5056188" cy="425450"/>
        </p:xfrm>
        <a:graphic>
          <a:graphicData uri="http://schemas.openxmlformats.org/presentationml/2006/ole">
            <mc:AlternateContent xmlns:mc="http://schemas.openxmlformats.org/markup-compatibility/2006">
              <mc:Choice xmlns:v="urn:schemas-microsoft-com:vml" Requires="v">
                <p:oleObj name="Equation" r:id="rId12" imgW="1993680" imgH="203040" progId="Equation.DSMT4">
                  <p:embed/>
                </p:oleObj>
              </mc:Choice>
              <mc:Fallback>
                <p:oleObj name="Equation" r:id="rId12" imgW="1993680" imgH="203040" progId="Equation.DSMT4">
                  <p:embed/>
                  <p:pic>
                    <p:nvPicPr>
                      <p:cNvPr id="9" name="Object 8">
                        <a:extLst>
                          <a:ext uri="{FF2B5EF4-FFF2-40B4-BE49-F238E27FC236}">
                            <a16:creationId xmlns:a16="http://schemas.microsoft.com/office/drawing/2014/main" id="{DB5A9445-549D-4304-924C-65284CB4D2D2}"/>
                          </a:ext>
                        </a:extLst>
                      </p:cNvPr>
                      <p:cNvPicPr/>
                      <p:nvPr/>
                    </p:nvPicPr>
                    <p:blipFill>
                      <a:blip r:embed="rId13"/>
                      <a:stretch>
                        <a:fillRect/>
                      </a:stretch>
                    </p:blipFill>
                    <p:spPr>
                      <a:xfrm>
                        <a:off x="1251882" y="2610210"/>
                        <a:ext cx="5056188" cy="425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EBC0F9F-20DD-40A6-8D54-CB9CBAE21F27}"/>
              </a:ext>
            </a:extLst>
          </p:cNvPr>
          <p:cNvGraphicFramePr>
            <a:graphicFrameLocks noChangeAspect="1"/>
          </p:cNvGraphicFramePr>
          <p:nvPr>
            <p:extLst>
              <p:ext uri="{D42A27DB-BD31-4B8C-83A1-F6EECF244321}">
                <p14:modId xmlns:p14="http://schemas.microsoft.com/office/powerpoint/2010/main" val="3698822736"/>
              </p:ext>
            </p:extLst>
          </p:nvPr>
        </p:nvGraphicFramePr>
        <p:xfrm>
          <a:off x="3899347" y="3329396"/>
          <a:ext cx="3478213" cy="425450"/>
        </p:xfrm>
        <a:graphic>
          <a:graphicData uri="http://schemas.openxmlformats.org/presentationml/2006/ole">
            <mc:AlternateContent xmlns:mc="http://schemas.openxmlformats.org/markup-compatibility/2006">
              <mc:Choice xmlns:v="urn:schemas-microsoft-com:vml" Requires="v">
                <p:oleObj name="Equation" r:id="rId14" imgW="1371600" imgH="203040" progId="Equation.DSMT4">
                  <p:embed/>
                </p:oleObj>
              </mc:Choice>
              <mc:Fallback>
                <p:oleObj name="Equation" r:id="rId14" imgW="1371600" imgH="203040" progId="Equation.DSMT4">
                  <p:embed/>
                  <p:pic>
                    <p:nvPicPr>
                      <p:cNvPr id="10" name="Object 9">
                        <a:extLst>
                          <a:ext uri="{FF2B5EF4-FFF2-40B4-BE49-F238E27FC236}">
                            <a16:creationId xmlns:a16="http://schemas.microsoft.com/office/drawing/2014/main" id="{FEBC0F9F-20DD-40A6-8D54-CB9CBAE21F27}"/>
                          </a:ext>
                        </a:extLst>
                      </p:cNvPr>
                      <p:cNvPicPr/>
                      <p:nvPr/>
                    </p:nvPicPr>
                    <p:blipFill>
                      <a:blip r:embed="rId15"/>
                      <a:stretch>
                        <a:fillRect/>
                      </a:stretch>
                    </p:blipFill>
                    <p:spPr>
                      <a:xfrm>
                        <a:off x="3899347" y="3329396"/>
                        <a:ext cx="3478213" cy="4254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08B60C5-D4DA-4C6B-B2A8-24F05D1806B1}"/>
              </a:ext>
            </a:extLst>
          </p:cNvPr>
          <p:cNvGraphicFramePr>
            <a:graphicFrameLocks noChangeAspect="1"/>
          </p:cNvGraphicFramePr>
          <p:nvPr>
            <p:extLst>
              <p:ext uri="{D42A27DB-BD31-4B8C-83A1-F6EECF244321}">
                <p14:modId xmlns:p14="http://schemas.microsoft.com/office/powerpoint/2010/main" val="1592141939"/>
              </p:ext>
            </p:extLst>
          </p:nvPr>
        </p:nvGraphicFramePr>
        <p:xfrm>
          <a:off x="3899347" y="4048582"/>
          <a:ext cx="2736850" cy="425450"/>
        </p:xfrm>
        <a:graphic>
          <a:graphicData uri="http://schemas.openxmlformats.org/presentationml/2006/ole">
            <mc:AlternateContent xmlns:mc="http://schemas.openxmlformats.org/markup-compatibility/2006">
              <mc:Choice xmlns:v="urn:schemas-microsoft-com:vml" Requires="v">
                <p:oleObj name="Equation" r:id="rId16" imgW="1079280" imgH="203040" progId="Equation.DSMT4">
                  <p:embed/>
                </p:oleObj>
              </mc:Choice>
              <mc:Fallback>
                <p:oleObj name="Equation" r:id="rId16" imgW="1079280" imgH="203040" progId="Equation.DSMT4">
                  <p:embed/>
                  <p:pic>
                    <p:nvPicPr>
                      <p:cNvPr id="11" name="Object 10">
                        <a:extLst>
                          <a:ext uri="{FF2B5EF4-FFF2-40B4-BE49-F238E27FC236}">
                            <a16:creationId xmlns:a16="http://schemas.microsoft.com/office/drawing/2014/main" id="{108B60C5-D4DA-4C6B-B2A8-24F05D1806B1}"/>
                          </a:ext>
                        </a:extLst>
                      </p:cNvPr>
                      <p:cNvPicPr/>
                      <p:nvPr/>
                    </p:nvPicPr>
                    <p:blipFill>
                      <a:blip r:embed="rId17"/>
                      <a:stretch>
                        <a:fillRect/>
                      </a:stretch>
                    </p:blipFill>
                    <p:spPr>
                      <a:xfrm>
                        <a:off x="3899347" y="4048582"/>
                        <a:ext cx="2736850" cy="4254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783E9FF-1686-4070-AEDB-1347D85BE429}"/>
              </a:ext>
            </a:extLst>
          </p:cNvPr>
          <p:cNvGraphicFramePr>
            <a:graphicFrameLocks noChangeAspect="1"/>
          </p:cNvGraphicFramePr>
          <p:nvPr>
            <p:extLst>
              <p:ext uri="{D42A27DB-BD31-4B8C-83A1-F6EECF244321}">
                <p14:modId xmlns:p14="http://schemas.microsoft.com/office/powerpoint/2010/main" val="1729992008"/>
              </p:ext>
            </p:extLst>
          </p:nvPr>
        </p:nvGraphicFramePr>
        <p:xfrm>
          <a:off x="3899347" y="4696022"/>
          <a:ext cx="2994025" cy="531813"/>
        </p:xfrm>
        <a:graphic>
          <a:graphicData uri="http://schemas.openxmlformats.org/presentationml/2006/ole">
            <mc:AlternateContent xmlns:mc="http://schemas.openxmlformats.org/markup-compatibility/2006">
              <mc:Choice xmlns:v="urn:schemas-microsoft-com:vml" Requires="v">
                <p:oleObj name="Equation" r:id="rId18" imgW="1180800" imgH="253800" progId="Equation.DSMT4">
                  <p:embed/>
                </p:oleObj>
              </mc:Choice>
              <mc:Fallback>
                <p:oleObj name="Equation" r:id="rId18" imgW="1180800" imgH="253800" progId="Equation.DSMT4">
                  <p:embed/>
                  <p:pic>
                    <p:nvPicPr>
                      <p:cNvPr id="12" name="Object 11">
                        <a:extLst>
                          <a:ext uri="{FF2B5EF4-FFF2-40B4-BE49-F238E27FC236}">
                            <a16:creationId xmlns:a16="http://schemas.microsoft.com/office/drawing/2014/main" id="{B783E9FF-1686-4070-AEDB-1347D85BE429}"/>
                          </a:ext>
                        </a:extLst>
                      </p:cNvPr>
                      <p:cNvPicPr/>
                      <p:nvPr/>
                    </p:nvPicPr>
                    <p:blipFill>
                      <a:blip r:embed="rId19"/>
                      <a:stretch>
                        <a:fillRect/>
                      </a:stretch>
                    </p:blipFill>
                    <p:spPr>
                      <a:xfrm>
                        <a:off x="3899347" y="4696022"/>
                        <a:ext cx="2994025" cy="5318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6934315-2201-48F0-AFDF-B67D7A91DA88}"/>
              </a:ext>
            </a:extLst>
          </p:cNvPr>
          <p:cNvGraphicFramePr>
            <a:graphicFrameLocks noChangeAspect="1"/>
          </p:cNvGraphicFramePr>
          <p:nvPr>
            <p:extLst>
              <p:ext uri="{D42A27DB-BD31-4B8C-83A1-F6EECF244321}">
                <p14:modId xmlns:p14="http://schemas.microsoft.com/office/powerpoint/2010/main" val="593168739"/>
              </p:ext>
            </p:extLst>
          </p:nvPr>
        </p:nvGraphicFramePr>
        <p:xfrm>
          <a:off x="3899347" y="5449825"/>
          <a:ext cx="1063625" cy="373063"/>
        </p:xfrm>
        <a:graphic>
          <a:graphicData uri="http://schemas.openxmlformats.org/presentationml/2006/ole">
            <mc:AlternateContent xmlns:mc="http://schemas.openxmlformats.org/markup-compatibility/2006">
              <mc:Choice xmlns:v="urn:schemas-microsoft-com:vml" Requires="v">
                <p:oleObj name="Equation" r:id="rId20" imgW="419040" imgH="177480" progId="Equation.DSMT4">
                  <p:embed/>
                </p:oleObj>
              </mc:Choice>
              <mc:Fallback>
                <p:oleObj name="Equation" r:id="rId20" imgW="419040" imgH="177480" progId="Equation.DSMT4">
                  <p:embed/>
                  <p:pic>
                    <p:nvPicPr>
                      <p:cNvPr id="13" name="Object 12">
                        <a:extLst>
                          <a:ext uri="{FF2B5EF4-FFF2-40B4-BE49-F238E27FC236}">
                            <a16:creationId xmlns:a16="http://schemas.microsoft.com/office/drawing/2014/main" id="{66934315-2201-48F0-AFDF-B67D7A91DA88}"/>
                          </a:ext>
                        </a:extLst>
                      </p:cNvPr>
                      <p:cNvPicPr/>
                      <p:nvPr/>
                    </p:nvPicPr>
                    <p:blipFill>
                      <a:blip r:embed="rId21"/>
                      <a:stretch>
                        <a:fillRect/>
                      </a:stretch>
                    </p:blipFill>
                    <p:spPr>
                      <a:xfrm>
                        <a:off x="3899347" y="5449825"/>
                        <a:ext cx="1063625" cy="3730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B8B5459-EAA7-482A-BCB2-69B4813F6B08}"/>
              </a:ext>
            </a:extLst>
          </p:cNvPr>
          <p:cNvGraphicFramePr>
            <a:graphicFrameLocks noChangeAspect="1"/>
          </p:cNvGraphicFramePr>
          <p:nvPr>
            <p:extLst>
              <p:ext uri="{D42A27DB-BD31-4B8C-83A1-F6EECF244321}">
                <p14:modId xmlns:p14="http://schemas.microsoft.com/office/powerpoint/2010/main" val="1755612825"/>
              </p:ext>
            </p:extLst>
          </p:nvPr>
        </p:nvGraphicFramePr>
        <p:xfrm>
          <a:off x="5396359" y="5418669"/>
          <a:ext cx="1127125" cy="373062"/>
        </p:xfrm>
        <a:graphic>
          <a:graphicData uri="http://schemas.openxmlformats.org/presentationml/2006/ole">
            <mc:AlternateContent xmlns:mc="http://schemas.openxmlformats.org/markup-compatibility/2006">
              <mc:Choice xmlns:v="urn:schemas-microsoft-com:vml" Requires="v">
                <p:oleObj name="Equation" r:id="rId22" imgW="444240" imgH="177480" progId="Equation.DSMT4">
                  <p:embed/>
                </p:oleObj>
              </mc:Choice>
              <mc:Fallback>
                <p:oleObj name="Equation" r:id="rId22" imgW="444240" imgH="177480" progId="Equation.DSMT4">
                  <p:embed/>
                  <p:pic>
                    <p:nvPicPr>
                      <p:cNvPr id="14" name="Object 13">
                        <a:extLst>
                          <a:ext uri="{FF2B5EF4-FFF2-40B4-BE49-F238E27FC236}">
                            <a16:creationId xmlns:a16="http://schemas.microsoft.com/office/drawing/2014/main" id="{6B8B5459-EAA7-482A-BCB2-69B4813F6B08}"/>
                          </a:ext>
                        </a:extLst>
                      </p:cNvPr>
                      <p:cNvPicPr/>
                      <p:nvPr/>
                    </p:nvPicPr>
                    <p:blipFill>
                      <a:blip r:embed="rId23"/>
                      <a:stretch>
                        <a:fillRect/>
                      </a:stretch>
                    </p:blipFill>
                    <p:spPr>
                      <a:xfrm>
                        <a:off x="5396359" y="5418669"/>
                        <a:ext cx="1127125" cy="373062"/>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0936920B-2C6D-423A-8CC1-AF8EE72EF35C}"/>
              </a:ext>
            </a:extLst>
          </p:cNvPr>
          <p:cNvCxnSpPr>
            <a:cxnSpLocks/>
          </p:cNvCxnSpPr>
          <p:nvPr/>
        </p:nvCxnSpPr>
        <p:spPr>
          <a:xfrm>
            <a:off x="5655593" y="5527510"/>
            <a:ext cx="761954" cy="1553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1E1CFA76-DD0D-4987-A383-123C2B85F790}"/>
              </a:ext>
            </a:extLst>
          </p:cNvPr>
          <p:cNvSpPr txBox="1">
            <a:spLocks/>
          </p:cNvSpPr>
          <p:nvPr/>
        </p:nvSpPr>
        <p:spPr>
          <a:xfrm>
            <a:off x="7326759" y="4696022"/>
            <a:ext cx="4572133" cy="132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Jaime sold 18 shirts</a:t>
            </a:r>
          </a:p>
        </p:txBody>
      </p:sp>
    </p:spTree>
    <p:custDataLst>
      <p:tags r:id="rId1"/>
    </p:custDataLst>
    <p:extLst>
      <p:ext uri="{BB962C8B-B14F-4D97-AF65-F5344CB8AC3E}">
        <p14:creationId xmlns:p14="http://schemas.microsoft.com/office/powerpoint/2010/main" val="9537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DAAD2-1244-456C-9478-BDA26725D51A}"/>
              </a:ext>
            </a:extLst>
          </p:cNvPr>
          <p:cNvPicPr>
            <a:picLocks noChangeAspect="1"/>
          </p:cNvPicPr>
          <p:nvPr/>
        </p:nvPicPr>
        <p:blipFill>
          <a:blip r:embed="rId4"/>
          <a:stretch>
            <a:fillRect/>
          </a:stretch>
        </p:blipFill>
        <p:spPr>
          <a:xfrm>
            <a:off x="263626" y="258098"/>
            <a:ext cx="8242644" cy="480515"/>
          </a:xfrm>
          <a:prstGeom prst="rect">
            <a:avLst/>
          </a:prstGeom>
        </p:spPr>
      </p:pic>
      <p:pic>
        <p:nvPicPr>
          <p:cNvPr id="5" name="Picture 4">
            <a:extLst>
              <a:ext uri="{FF2B5EF4-FFF2-40B4-BE49-F238E27FC236}">
                <a16:creationId xmlns:a16="http://schemas.microsoft.com/office/drawing/2014/main" id="{262E2612-9871-4ECA-BD96-52EC0CD88BFC}"/>
              </a:ext>
            </a:extLst>
          </p:cNvPr>
          <p:cNvPicPr>
            <a:picLocks noChangeAspect="1"/>
          </p:cNvPicPr>
          <p:nvPr/>
        </p:nvPicPr>
        <p:blipFill>
          <a:blip r:embed="rId5"/>
          <a:stretch>
            <a:fillRect/>
          </a:stretch>
        </p:blipFill>
        <p:spPr>
          <a:xfrm>
            <a:off x="263626" y="845797"/>
            <a:ext cx="6856031" cy="480515"/>
          </a:xfrm>
          <a:prstGeom prst="rect">
            <a:avLst/>
          </a:prstGeom>
        </p:spPr>
      </p:pic>
      <p:pic>
        <p:nvPicPr>
          <p:cNvPr id="6" name="Picture 5">
            <a:extLst>
              <a:ext uri="{FF2B5EF4-FFF2-40B4-BE49-F238E27FC236}">
                <a16:creationId xmlns:a16="http://schemas.microsoft.com/office/drawing/2014/main" id="{D0793A3E-4DA5-4EC4-83D2-C9F9F9798AF2}"/>
              </a:ext>
            </a:extLst>
          </p:cNvPr>
          <p:cNvPicPr>
            <a:picLocks noChangeAspect="1"/>
          </p:cNvPicPr>
          <p:nvPr/>
        </p:nvPicPr>
        <p:blipFill>
          <a:blip r:embed="rId6"/>
          <a:stretch>
            <a:fillRect/>
          </a:stretch>
        </p:blipFill>
        <p:spPr>
          <a:xfrm>
            <a:off x="263626" y="1445457"/>
            <a:ext cx="6393821" cy="461294"/>
          </a:xfrm>
          <a:prstGeom prst="rect">
            <a:avLst/>
          </a:prstGeom>
        </p:spPr>
      </p:pic>
      <p:pic>
        <p:nvPicPr>
          <p:cNvPr id="7" name="Picture 6">
            <a:extLst>
              <a:ext uri="{FF2B5EF4-FFF2-40B4-BE49-F238E27FC236}">
                <a16:creationId xmlns:a16="http://schemas.microsoft.com/office/drawing/2014/main" id="{2FE6FAAE-CC2E-4EAB-8B0C-1E56B330350A}"/>
              </a:ext>
            </a:extLst>
          </p:cNvPr>
          <p:cNvPicPr>
            <a:picLocks noChangeAspect="1"/>
          </p:cNvPicPr>
          <p:nvPr/>
        </p:nvPicPr>
        <p:blipFill>
          <a:blip r:embed="rId7"/>
          <a:stretch>
            <a:fillRect/>
          </a:stretch>
        </p:blipFill>
        <p:spPr>
          <a:xfrm>
            <a:off x="6724212" y="1445457"/>
            <a:ext cx="4082806" cy="480515"/>
          </a:xfrm>
          <a:prstGeom prst="rect">
            <a:avLst/>
          </a:prstGeom>
        </p:spPr>
      </p:pic>
      <p:sp>
        <p:nvSpPr>
          <p:cNvPr id="8" name="Content Placeholder 2">
            <a:extLst>
              <a:ext uri="{FF2B5EF4-FFF2-40B4-BE49-F238E27FC236}">
                <a16:creationId xmlns:a16="http://schemas.microsoft.com/office/drawing/2014/main" id="{6EFC35E6-E676-41F6-81A9-CF693D86C503}"/>
              </a:ext>
            </a:extLst>
          </p:cNvPr>
          <p:cNvSpPr>
            <a:spLocks noGrp="1"/>
          </p:cNvSpPr>
          <p:nvPr>
            <p:ph idx="1"/>
          </p:nvPr>
        </p:nvSpPr>
        <p:spPr>
          <a:xfrm>
            <a:off x="203058" y="2081520"/>
            <a:ext cx="4124632" cy="622607"/>
          </a:xfrm>
        </p:spPr>
        <p:txBody>
          <a:bodyPr/>
          <a:lstStyle/>
          <a:p>
            <a:r>
              <a:rPr lang="en-CA" dirty="0"/>
              <a:t>1</a:t>
            </a:r>
            <a:r>
              <a:rPr lang="en-CA" baseline="30000" dirty="0"/>
              <a:t>st</a:t>
            </a:r>
            <a:r>
              <a:rPr lang="en-CA" dirty="0"/>
              <a:t> step: Make a chart</a:t>
            </a:r>
          </a:p>
        </p:txBody>
      </p:sp>
      <p:graphicFrame>
        <p:nvGraphicFramePr>
          <p:cNvPr id="9" name="Table 8">
            <a:extLst>
              <a:ext uri="{FF2B5EF4-FFF2-40B4-BE49-F238E27FC236}">
                <a16:creationId xmlns:a16="http://schemas.microsoft.com/office/drawing/2014/main" id="{CD5EC65A-354F-4BFC-B50B-DF073FA15F1D}"/>
              </a:ext>
            </a:extLst>
          </p:cNvPr>
          <p:cNvGraphicFramePr>
            <a:graphicFrameLocks noGrp="1"/>
          </p:cNvGraphicFramePr>
          <p:nvPr>
            <p:extLst>
              <p:ext uri="{D42A27DB-BD31-4B8C-83A1-F6EECF244321}">
                <p14:modId xmlns:p14="http://schemas.microsoft.com/office/powerpoint/2010/main" val="2743451710"/>
              </p:ext>
            </p:extLst>
          </p:nvPr>
        </p:nvGraphicFramePr>
        <p:xfrm>
          <a:off x="117987" y="2758577"/>
          <a:ext cx="6924712" cy="2992584"/>
        </p:xfrm>
        <a:graphic>
          <a:graphicData uri="http://schemas.openxmlformats.org/drawingml/2006/table">
            <a:tbl>
              <a:tblPr firstRow="1" bandRow="1">
                <a:tableStyleId>{5C22544A-7EE6-4342-B048-85BDC9FD1C3A}</a:tableStyleId>
              </a:tblPr>
              <a:tblGrid>
                <a:gridCol w="1731178">
                  <a:extLst>
                    <a:ext uri="{9D8B030D-6E8A-4147-A177-3AD203B41FA5}">
                      <a16:colId xmlns:a16="http://schemas.microsoft.com/office/drawing/2014/main" val="1550086178"/>
                    </a:ext>
                  </a:extLst>
                </a:gridCol>
                <a:gridCol w="1731178">
                  <a:extLst>
                    <a:ext uri="{9D8B030D-6E8A-4147-A177-3AD203B41FA5}">
                      <a16:colId xmlns:a16="http://schemas.microsoft.com/office/drawing/2014/main" val="1546742540"/>
                    </a:ext>
                  </a:extLst>
                </a:gridCol>
                <a:gridCol w="1731178">
                  <a:extLst>
                    <a:ext uri="{9D8B030D-6E8A-4147-A177-3AD203B41FA5}">
                      <a16:colId xmlns:a16="http://schemas.microsoft.com/office/drawing/2014/main" val="2235572949"/>
                    </a:ext>
                  </a:extLst>
                </a:gridCol>
                <a:gridCol w="1731178">
                  <a:extLst>
                    <a:ext uri="{9D8B030D-6E8A-4147-A177-3AD203B41FA5}">
                      <a16:colId xmlns:a16="http://schemas.microsoft.com/office/drawing/2014/main" val="1971622891"/>
                    </a:ext>
                  </a:extLst>
                </a:gridCol>
              </a:tblGrid>
              <a:tr h="540328">
                <a:tc>
                  <a:txBody>
                    <a:bodyPr/>
                    <a:lstStyle/>
                    <a:p>
                      <a:endParaRPr lang="en-CA" sz="3000" dirty="0"/>
                    </a:p>
                  </a:txBody>
                  <a:tcPr marT="41564" marB="41564"/>
                </a:tc>
                <a:tc>
                  <a:txBody>
                    <a:bodyPr/>
                    <a:lstStyle/>
                    <a:p>
                      <a:pPr algn="ctr"/>
                      <a:r>
                        <a:rPr lang="en-CA" sz="3000" dirty="0"/>
                        <a:t>Number of Days</a:t>
                      </a:r>
                    </a:p>
                  </a:txBody>
                  <a:tcPr marT="41564" marB="41564"/>
                </a:tc>
                <a:tc>
                  <a:txBody>
                    <a:bodyPr/>
                    <a:lstStyle/>
                    <a:p>
                      <a:pPr algn="ctr"/>
                      <a:r>
                        <a:rPr lang="en-CA" sz="3000" dirty="0"/>
                        <a:t>Cost per Day</a:t>
                      </a:r>
                    </a:p>
                  </a:txBody>
                  <a:tcPr marT="41564" marB="41564"/>
                </a:tc>
                <a:tc>
                  <a:txBody>
                    <a:bodyPr/>
                    <a:lstStyle/>
                    <a:p>
                      <a:pPr algn="ctr"/>
                      <a:r>
                        <a:rPr lang="en-CA" sz="3000" dirty="0"/>
                        <a:t>Total Amount</a:t>
                      </a:r>
                    </a:p>
                  </a:txBody>
                  <a:tcPr marT="41564" marB="41564"/>
                </a:tc>
                <a:extLst>
                  <a:ext uri="{0D108BD9-81ED-4DB2-BD59-A6C34878D82A}">
                    <a16:rowId xmlns:a16="http://schemas.microsoft.com/office/drawing/2014/main" val="1822594431"/>
                  </a:ext>
                </a:extLst>
              </a:tr>
              <a:tr h="997528">
                <a:tc>
                  <a:txBody>
                    <a:bodyPr/>
                    <a:lstStyle/>
                    <a:p>
                      <a:r>
                        <a:rPr lang="en-CA" sz="3000" dirty="0"/>
                        <a:t>Original Plan</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2562216376"/>
                  </a:ext>
                </a:extLst>
              </a:tr>
              <a:tr h="997528">
                <a:tc>
                  <a:txBody>
                    <a:bodyPr/>
                    <a:lstStyle/>
                    <a:p>
                      <a:r>
                        <a:rPr lang="en-CA" sz="3000" dirty="0"/>
                        <a:t>Actual Plan</a:t>
                      </a:r>
                    </a:p>
                  </a:txBody>
                  <a:tcPr marT="41564" marB="41564"/>
                </a:tc>
                <a:tc>
                  <a:txBody>
                    <a:bodyPr/>
                    <a:lstStyle/>
                    <a:p>
                      <a:endParaRPr lang="en-CA" sz="3000" dirty="0"/>
                    </a:p>
                  </a:txBody>
                  <a:tcPr marT="41564" marB="41564"/>
                </a:tc>
                <a:tc>
                  <a:txBody>
                    <a:bodyPr/>
                    <a:lstStyle/>
                    <a:p>
                      <a:endParaRPr lang="en-CA" sz="3000" dirty="0"/>
                    </a:p>
                  </a:txBody>
                  <a:tcPr marT="41564" marB="41564"/>
                </a:tc>
                <a:tc>
                  <a:txBody>
                    <a:bodyPr/>
                    <a:lstStyle/>
                    <a:p>
                      <a:endParaRPr lang="en-CA" sz="3000" dirty="0"/>
                    </a:p>
                  </a:txBody>
                  <a:tcPr marT="41564" marB="41564"/>
                </a:tc>
                <a:extLst>
                  <a:ext uri="{0D108BD9-81ED-4DB2-BD59-A6C34878D82A}">
                    <a16:rowId xmlns:a16="http://schemas.microsoft.com/office/drawing/2014/main" val="1771739392"/>
                  </a:ext>
                </a:extLst>
              </a:tr>
            </a:tbl>
          </a:graphicData>
        </a:graphic>
      </p:graphicFrame>
      <p:graphicFrame>
        <p:nvGraphicFramePr>
          <p:cNvPr id="10" name="Object 9">
            <a:extLst>
              <a:ext uri="{FF2B5EF4-FFF2-40B4-BE49-F238E27FC236}">
                <a16:creationId xmlns:a16="http://schemas.microsoft.com/office/drawing/2014/main" id="{D0D8B9C7-672D-433D-A4F0-414212DF44A1}"/>
              </a:ext>
            </a:extLst>
          </p:cNvPr>
          <p:cNvGraphicFramePr>
            <a:graphicFrameLocks noChangeAspect="1"/>
          </p:cNvGraphicFramePr>
          <p:nvPr>
            <p:extLst>
              <p:ext uri="{D42A27DB-BD31-4B8C-83A1-F6EECF244321}">
                <p14:modId xmlns:p14="http://schemas.microsoft.com/office/powerpoint/2010/main" val="3695013184"/>
              </p:ext>
            </p:extLst>
          </p:nvPr>
        </p:nvGraphicFramePr>
        <p:xfrm>
          <a:off x="2544763" y="4006850"/>
          <a:ext cx="392112" cy="3540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10" name="Object 9">
                        <a:extLst>
                          <a:ext uri="{FF2B5EF4-FFF2-40B4-BE49-F238E27FC236}">
                            <a16:creationId xmlns:a16="http://schemas.microsoft.com/office/drawing/2014/main" id="{D0D8B9C7-672D-433D-A4F0-414212DF44A1}"/>
                          </a:ext>
                        </a:extLst>
                      </p:cNvPr>
                      <p:cNvPicPr/>
                      <p:nvPr/>
                    </p:nvPicPr>
                    <p:blipFill>
                      <a:blip r:embed="rId9"/>
                      <a:stretch>
                        <a:fillRect/>
                      </a:stretch>
                    </p:blipFill>
                    <p:spPr>
                      <a:xfrm>
                        <a:off x="2544763" y="4006850"/>
                        <a:ext cx="392112" cy="3540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384C86C-6667-42E9-9CA1-E1EF8BEF4B5B}"/>
              </a:ext>
            </a:extLst>
          </p:cNvPr>
          <p:cNvGraphicFramePr>
            <a:graphicFrameLocks noChangeAspect="1"/>
          </p:cNvGraphicFramePr>
          <p:nvPr>
            <p:extLst>
              <p:ext uri="{D42A27DB-BD31-4B8C-83A1-F6EECF244321}">
                <p14:modId xmlns:p14="http://schemas.microsoft.com/office/powerpoint/2010/main" val="3248755961"/>
              </p:ext>
            </p:extLst>
          </p:nvPr>
        </p:nvGraphicFramePr>
        <p:xfrm>
          <a:off x="2127813" y="4863605"/>
          <a:ext cx="1058862" cy="449263"/>
        </p:xfrm>
        <a:graphic>
          <a:graphicData uri="http://schemas.openxmlformats.org/presentationml/2006/ole">
            <mc:AlternateContent xmlns:mc="http://schemas.openxmlformats.org/markup-compatibility/2006">
              <mc:Choice xmlns:v="urn:schemas-microsoft-com:vml" Requires="v">
                <p:oleObj name="Equation" r:id="rId10" imgW="342720" imgH="177480" progId="Equation.DSMT4">
                  <p:embed/>
                </p:oleObj>
              </mc:Choice>
              <mc:Fallback>
                <p:oleObj name="Equation" r:id="rId10" imgW="342720" imgH="177480" progId="Equation.DSMT4">
                  <p:embed/>
                  <p:pic>
                    <p:nvPicPr>
                      <p:cNvPr id="11" name="Object 10">
                        <a:extLst>
                          <a:ext uri="{FF2B5EF4-FFF2-40B4-BE49-F238E27FC236}">
                            <a16:creationId xmlns:a16="http://schemas.microsoft.com/office/drawing/2014/main" id="{9384C86C-6667-42E9-9CA1-E1EF8BEF4B5B}"/>
                          </a:ext>
                        </a:extLst>
                      </p:cNvPr>
                      <p:cNvPicPr/>
                      <p:nvPr/>
                    </p:nvPicPr>
                    <p:blipFill>
                      <a:blip r:embed="rId11"/>
                      <a:stretch>
                        <a:fillRect/>
                      </a:stretch>
                    </p:blipFill>
                    <p:spPr>
                      <a:xfrm>
                        <a:off x="2127813" y="4863605"/>
                        <a:ext cx="1058862" cy="4492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EB0BFB0-AFF3-46E4-984D-514D96A67BB6}"/>
              </a:ext>
            </a:extLst>
          </p:cNvPr>
          <p:cNvGraphicFramePr>
            <a:graphicFrameLocks noChangeAspect="1"/>
          </p:cNvGraphicFramePr>
          <p:nvPr>
            <p:extLst>
              <p:ext uri="{D42A27DB-BD31-4B8C-83A1-F6EECF244321}">
                <p14:modId xmlns:p14="http://schemas.microsoft.com/office/powerpoint/2010/main" val="1865893821"/>
              </p:ext>
            </p:extLst>
          </p:nvPr>
        </p:nvGraphicFramePr>
        <p:xfrm>
          <a:off x="5780088" y="3917950"/>
          <a:ext cx="820737" cy="450850"/>
        </p:xfrm>
        <a:graphic>
          <a:graphicData uri="http://schemas.openxmlformats.org/presentationml/2006/ole">
            <mc:AlternateContent xmlns:mc="http://schemas.openxmlformats.org/markup-compatibility/2006">
              <mc:Choice xmlns:v="urn:schemas-microsoft-com:vml" Requires="v">
                <p:oleObj name="Equation" r:id="rId12" imgW="266400" imgH="177480" progId="Equation.DSMT4">
                  <p:embed/>
                </p:oleObj>
              </mc:Choice>
              <mc:Fallback>
                <p:oleObj name="Equation" r:id="rId12" imgW="266400" imgH="177480" progId="Equation.DSMT4">
                  <p:embed/>
                  <p:pic>
                    <p:nvPicPr>
                      <p:cNvPr id="12" name="Object 11">
                        <a:extLst>
                          <a:ext uri="{FF2B5EF4-FFF2-40B4-BE49-F238E27FC236}">
                            <a16:creationId xmlns:a16="http://schemas.microsoft.com/office/drawing/2014/main" id="{8EB0BFB0-AFF3-46E4-984D-514D96A67BB6}"/>
                          </a:ext>
                        </a:extLst>
                      </p:cNvPr>
                      <p:cNvPicPr/>
                      <p:nvPr/>
                    </p:nvPicPr>
                    <p:blipFill>
                      <a:blip r:embed="rId13"/>
                      <a:stretch>
                        <a:fillRect/>
                      </a:stretch>
                    </p:blipFill>
                    <p:spPr>
                      <a:xfrm>
                        <a:off x="5780088" y="3917950"/>
                        <a:ext cx="820737" cy="450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C18ADA9-ABE3-40B9-8205-F594D69EB7A5}"/>
              </a:ext>
            </a:extLst>
          </p:cNvPr>
          <p:cNvGraphicFramePr>
            <a:graphicFrameLocks noChangeAspect="1"/>
          </p:cNvGraphicFramePr>
          <p:nvPr>
            <p:extLst>
              <p:ext uri="{D42A27DB-BD31-4B8C-83A1-F6EECF244321}">
                <p14:modId xmlns:p14="http://schemas.microsoft.com/office/powerpoint/2010/main" val="1537522537"/>
              </p:ext>
            </p:extLst>
          </p:nvPr>
        </p:nvGraphicFramePr>
        <p:xfrm>
          <a:off x="4095750" y="3829050"/>
          <a:ext cx="742950" cy="822325"/>
        </p:xfrm>
        <a:graphic>
          <a:graphicData uri="http://schemas.openxmlformats.org/presentationml/2006/ole">
            <mc:AlternateContent xmlns:mc="http://schemas.openxmlformats.org/markup-compatibility/2006">
              <mc:Choice xmlns:v="urn:schemas-microsoft-com:vml" Requires="v">
                <p:oleObj name="Equation" r:id="rId14" imgW="291960" imgH="393480" progId="Equation.DSMT4">
                  <p:embed/>
                </p:oleObj>
              </mc:Choice>
              <mc:Fallback>
                <p:oleObj name="Equation" r:id="rId14" imgW="291960" imgH="393480" progId="Equation.DSMT4">
                  <p:embed/>
                  <p:pic>
                    <p:nvPicPr>
                      <p:cNvPr id="13" name="Object 12">
                        <a:extLst>
                          <a:ext uri="{FF2B5EF4-FFF2-40B4-BE49-F238E27FC236}">
                            <a16:creationId xmlns:a16="http://schemas.microsoft.com/office/drawing/2014/main" id="{CC18ADA9-ABE3-40B9-8205-F594D69EB7A5}"/>
                          </a:ext>
                        </a:extLst>
                      </p:cNvPr>
                      <p:cNvPicPr/>
                      <p:nvPr/>
                    </p:nvPicPr>
                    <p:blipFill>
                      <a:blip r:embed="rId15"/>
                      <a:stretch>
                        <a:fillRect/>
                      </a:stretch>
                    </p:blipFill>
                    <p:spPr>
                      <a:xfrm>
                        <a:off x="4095750" y="3829050"/>
                        <a:ext cx="742950" cy="8223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5E64807-DCA2-4F5D-9C0C-617BB7C05A72}"/>
              </a:ext>
            </a:extLst>
          </p:cNvPr>
          <p:cNvGraphicFramePr>
            <a:graphicFrameLocks noChangeAspect="1"/>
          </p:cNvGraphicFramePr>
          <p:nvPr>
            <p:extLst>
              <p:ext uri="{D42A27DB-BD31-4B8C-83A1-F6EECF244321}">
                <p14:modId xmlns:p14="http://schemas.microsoft.com/office/powerpoint/2010/main" val="1712203162"/>
              </p:ext>
            </p:extLst>
          </p:nvPr>
        </p:nvGraphicFramePr>
        <p:xfrm>
          <a:off x="5775171" y="4977171"/>
          <a:ext cx="822325" cy="450850"/>
        </p:xfrm>
        <a:graphic>
          <a:graphicData uri="http://schemas.openxmlformats.org/presentationml/2006/ole">
            <mc:AlternateContent xmlns:mc="http://schemas.openxmlformats.org/markup-compatibility/2006">
              <mc:Choice xmlns:v="urn:schemas-microsoft-com:vml" Requires="v">
                <p:oleObj name="Equation" r:id="rId16" imgW="266400" imgH="177480" progId="Equation.DSMT4">
                  <p:embed/>
                </p:oleObj>
              </mc:Choice>
              <mc:Fallback>
                <p:oleObj name="Equation" r:id="rId16" imgW="266400" imgH="177480" progId="Equation.DSMT4">
                  <p:embed/>
                  <p:pic>
                    <p:nvPicPr>
                      <p:cNvPr id="14" name="Object 13">
                        <a:extLst>
                          <a:ext uri="{FF2B5EF4-FFF2-40B4-BE49-F238E27FC236}">
                            <a16:creationId xmlns:a16="http://schemas.microsoft.com/office/drawing/2014/main" id="{15E64807-DCA2-4F5D-9C0C-617BB7C05A72}"/>
                          </a:ext>
                        </a:extLst>
                      </p:cNvPr>
                      <p:cNvPicPr/>
                      <p:nvPr/>
                    </p:nvPicPr>
                    <p:blipFill>
                      <a:blip r:embed="rId17"/>
                      <a:stretch>
                        <a:fillRect/>
                      </a:stretch>
                    </p:blipFill>
                    <p:spPr>
                      <a:xfrm>
                        <a:off x="5775171" y="4977171"/>
                        <a:ext cx="822325" cy="450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E0CDA31-89AB-4D4C-923E-CB3F676C131A}"/>
              </a:ext>
            </a:extLst>
          </p:cNvPr>
          <p:cNvGraphicFramePr>
            <a:graphicFrameLocks noChangeAspect="1"/>
          </p:cNvGraphicFramePr>
          <p:nvPr>
            <p:extLst>
              <p:ext uri="{D42A27DB-BD31-4B8C-83A1-F6EECF244321}">
                <p14:modId xmlns:p14="http://schemas.microsoft.com/office/powerpoint/2010/main" val="1265079704"/>
              </p:ext>
            </p:extLst>
          </p:nvPr>
        </p:nvGraphicFramePr>
        <p:xfrm>
          <a:off x="3981197" y="4774200"/>
          <a:ext cx="936212" cy="823605"/>
        </p:xfrm>
        <a:graphic>
          <a:graphicData uri="http://schemas.openxmlformats.org/presentationml/2006/ole">
            <mc:AlternateContent xmlns:mc="http://schemas.openxmlformats.org/markup-compatibility/2006">
              <mc:Choice xmlns:v="urn:schemas-microsoft-com:vml" Requires="v">
                <p:oleObj name="Equation" r:id="rId18" imgW="368280" imgH="393480" progId="Equation.DSMT4">
                  <p:embed/>
                </p:oleObj>
              </mc:Choice>
              <mc:Fallback>
                <p:oleObj name="Equation" r:id="rId18" imgW="368280" imgH="393480" progId="Equation.DSMT4">
                  <p:embed/>
                  <p:pic>
                    <p:nvPicPr>
                      <p:cNvPr id="15" name="Object 14">
                        <a:extLst>
                          <a:ext uri="{FF2B5EF4-FFF2-40B4-BE49-F238E27FC236}">
                            <a16:creationId xmlns:a16="http://schemas.microsoft.com/office/drawing/2014/main" id="{5E0CDA31-89AB-4D4C-923E-CB3F676C131A}"/>
                          </a:ext>
                        </a:extLst>
                      </p:cNvPr>
                      <p:cNvPicPr/>
                      <p:nvPr/>
                    </p:nvPicPr>
                    <p:blipFill>
                      <a:blip r:embed="rId19"/>
                      <a:stretch>
                        <a:fillRect/>
                      </a:stretch>
                    </p:blipFill>
                    <p:spPr>
                      <a:xfrm>
                        <a:off x="3981197" y="4774200"/>
                        <a:ext cx="936212" cy="82360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4BB3364-BA69-42BE-BC28-FD86841FC17C}"/>
              </a:ext>
            </a:extLst>
          </p:cNvPr>
          <p:cNvGraphicFramePr>
            <a:graphicFrameLocks noChangeAspect="1"/>
          </p:cNvGraphicFramePr>
          <p:nvPr>
            <p:extLst>
              <p:ext uri="{D42A27DB-BD31-4B8C-83A1-F6EECF244321}">
                <p14:modId xmlns:p14="http://schemas.microsoft.com/office/powerpoint/2010/main" val="2557843085"/>
              </p:ext>
            </p:extLst>
          </p:nvPr>
        </p:nvGraphicFramePr>
        <p:xfrm>
          <a:off x="7413625" y="2941638"/>
          <a:ext cx="1035050" cy="822325"/>
        </p:xfrm>
        <a:graphic>
          <a:graphicData uri="http://schemas.openxmlformats.org/presentationml/2006/ole">
            <mc:AlternateContent xmlns:mc="http://schemas.openxmlformats.org/markup-compatibility/2006">
              <mc:Choice xmlns:v="urn:schemas-microsoft-com:vml" Requires="v">
                <p:oleObj name="Equation" r:id="rId20" imgW="406080" imgH="393480" progId="Equation.DSMT4">
                  <p:embed/>
                </p:oleObj>
              </mc:Choice>
              <mc:Fallback>
                <p:oleObj name="Equation" r:id="rId20" imgW="406080" imgH="393480" progId="Equation.DSMT4">
                  <p:embed/>
                  <p:pic>
                    <p:nvPicPr>
                      <p:cNvPr id="16" name="Object 15">
                        <a:extLst>
                          <a:ext uri="{FF2B5EF4-FFF2-40B4-BE49-F238E27FC236}">
                            <a16:creationId xmlns:a16="http://schemas.microsoft.com/office/drawing/2014/main" id="{74BB3364-BA69-42BE-BC28-FD86841FC17C}"/>
                          </a:ext>
                        </a:extLst>
                      </p:cNvPr>
                      <p:cNvPicPr/>
                      <p:nvPr/>
                    </p:nvPicPr>
                    <p:blipFill>
                      <a:blip r:embed="rId21"/>
                      <a:stretch>
                        <a:fillRect/>
                      </a:stretch>
                    </p:blipFill>
                    <p:spPr>
                      <a:xfrm>
                        <a:off x="7413625" y="2941638"/>
                        <a:ext cx="1035050" cy="8223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42E899C-8E41-49BE-9CB7-1232B254E6D9}"/>
              </a:ext>
            </a:extLst>
          </p:cNvPr>
          <p:cNvGraphicFramePr>
            <a:graphicFrameLocks noChangeAspect="1"/>
          </p:cNvGraphicFramePr>
          <p:nvPr>
            <p:extLst>
              <p:ext uri="{D42A27DB-BD31-4B8C-83A1-F6EECF244321}">
                <p14:modId xmlns:p14="http://schemas.microsoft.com/office/powerpoint/2010/main" val="767358789"/>
              </p:ext>
            </p:extLst>
          </p:nvPr>
        </p:nvGraphicFramePr>
        <p:xfrm>
          <a:off x="8345488" y="2921000"/>
          <a:ext cx="1258887" cy="822325"/>
        </p:xfrm>
        <a:graphic>
          <a:graphicData uri="http://schemas.openxmlformats.org/presentationml/2006/ole">
            <mc:AlternateContent xmlns:mc="http://schemas.openxmlformats.org/markup-compatibility/2006">
              <mc:Choice xmlns:v="urn:schemas-microsoft-com:vml" Requires="v">
                <p:oleObj name="Equation" r:id="rId22" imgW="495000" imgH="393480" progId="Equation.DSMT4">
                  <p:embed/>
                </p:oleObj>
              </mc:Choice>
              <mc:Fallback>
                <p:oleObj name="Equation" r:id="rId22" imgW="495000" imgH="393480" progId="Equation.DSMT4">
                  <p:embed/>
                  <p:pic>
                    <p:nvPicPr>
                      <p:cNvPr id="17" name="Object 16">
                        <a:extLst>
                          <a:ext uri="{FF2B5EF4-FFF2-40B4-BE49-F238E27FC236}">
                            <a16:creationId xmlns:a16="http://schemas.microsoft.com/office/drawing/2014/main" id="{742E899C-8E41-49BE-9CB7-1232B254E6D9}"/>
                          </a:ext>
                        </a:extLst>
                      </p:cNvPr>
                      <p:cNvPicPr/>
                      <p:nvPr/>
                    </p:nvPicPr>
                    <p:blipFill>
                      <a:blip r:embed="rId23"/>
                      <a:stretch>
                        <a:fillRect/>
                      </a:stretch>
                    </p:blipFill>
                    <p:spPr>
                      <a:xfrm>
                        <a:off x="8345488" y="2921000"/>
                        <a:ext cx="1258887" cy="8223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DE62776-B753-4E8C-B2FE-3967A981B5E2}"/>
              </a:ext>
            </a:extLst>
          </p:cNvPr>
          <p:cNvGraphicFramePr>
            <a:graphicFrameLocks noChangeAspect="1"/>
          </p:cNvGraphicFramePr>
          <p:nvPr>
            <p:extLst>
              <p:ext uri="{D42A27DB-BD31-4B8C-83A1-F6EECF244321}">
                <p14:modId xmlns:p14="http://schemas.microsoft.com/office/powerpoint/2010/main" val="1640127168"/>
              </p:ext>
            </p:extLst>
          </p:nvPr>
        </p:nvGraphicFramePr>
        <p:xfrm>
          <a:off x="9544101" y="3146424"/>
          <a:ext cx="936625" cy="371475"/>
        </p:xfrm>
        <a:graphic>
          <a:graphicData uri="http://schemas.openxmlformats.org/presentationml/2006/ole">
            <mc:AlternateContent xmlns:mc="http://schemas.openxmlformats.org/markup-compatibility/2006">
              <mc:Choice xmlns:v="urn:schemas-microsoft-com:vml" Requires="v">
                <p:oleObj name="Equation" r:id="rId24" imgW="368280" imgH="177480" progId="Equation.DSMT4">
                  <p:embed/>
                </p:oleObj>
              </mc:Choice>
              <mc:Fallback>
                <p:oleObj name="Equation" r:id="rId24" imgW="368280" imgH="177480" progId="Equation.DSMT4">
                  <p:embed/>
                  <p:pic>
                    <p:nvPicPr>
                      <p:cNvPr id="18" name="Object 17">
                        <a:extLst>
                          <a:ext uri="{FF2B5EF4-FFF2-40B4-BE49-F238E27FC236}">
                            <a16:creationId xmlns:a16="http://schemas.microsoft.com/office/drawing/2014/main" id="{9DE62776-B753-4E8C-B2FE-3967A981B5E2}"/>
                          </a:ext>
                        </a:extLst>
                      </p:cNvPr>
                      <p:cNvPicPr/>
                      <p:nvPr/>
                    </p:nvPicPr>
                    <p:blipFill>
                      <a:blip r:embed="rId25"/>
                      <a:stretch>
                        <a:fillRect/>
                      </a:stretch>
                    </p:blipFill>
                    <p:spPr>
                      <a:xfrm>
                        <a:off x="9544101" y="3146424"/>
                        <a:ext cx="936625" cy="3714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8309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0206EB4-7D79-4F2A-9C97-FEC351D94871}"/>
              </a:ext>
            </a:extLst>
          </p:cNvPr>
          <p:cNvGraphicFramePr>
            <a:graphicFrameLocks noChangeAspect="1"/>
          </p:cNvGraphicFramePr>
          <p:nvPr>
            <p:extLst>
              <p:ext uri="{D42A27DB-BD31-4B8C-83A1-F6EECF244321}">
                <p14:modId xmlns:p14="http://schemas.microsoft.com/office/powerpoint/2010/main" val="3321829201"/>
              </p:ext>
            </p:extLst>
          </p:nvPr>
        </p:nvGraphicFramePr>
        <p:xfrm>
          <a:off x="1078813" y="490669"/>
          <a:ext cx="1035050" cy="822325"/>
        </p:xfrm>
        <a:graphic>
          <a:graphicData uri="http://schemas.openxmlformats.org/presentationml/2006/ole">
            <mc:AlternateContent xmlns:mc="http://schemas.openxmlformats.org/markup-compatibility/2006">
              <mc:Choice xmlns:v="urn:schemas-microsoft-com:vml" Requires="v">
                <p:oleObj name="Equation" r:id="rId4" imgW="406080" imgH="393480" progId="Equation.DSMT4">
                  <p:embed/>
                </p:oleObj>
              </mc:Choice>
              <mc:Fallback>
                <p:oleObj name="Equation" r:id="rId4" imgW="406080" imgH="393480" progId="Equation.DSMT4">
                  <p:embed/>
                  <p:pic>
                    <p:nvPicPr>
                      <p:cNvPr id="4" name="Object 3">
                        <a:extLst>
                          <a:ext uri="{FF2B5EF4-FFF2-40B4-BE49-F238E27FC236}">
                            <a16:creationId xmlns:a16="http://schemas.microsoft.com/office/drawing/2014/main" id="{10206EB4-7D79-4F2A-9C97-FEC351D94871}"/>
                          </a:ext>
                        </a:extLst>
                      </p:cNvPr>
                      <p:cNvPicPr/>
                      <p:nvPr/>
                    </p:nvPicPr>
                    <p:blipFill>
                      <a:blip r:embed="rId5"/>
                      <a:stretch>
                        <a:fillRect/>
                      </a:stretch>
                    </p:blipFill>
                    <p:spPr>
                      <a:xfrm>
                        <a:off x="1078813" y="490669"/>
                        <a:ext cx="1035050" cy="8223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F83B50A-040A-4A54-976F-D67E5876FC3A}"/>
              </a:ext>
            </a:extLst>
          </p:cNvPr>
          <p:cNvGraphicFramePr>
            <a:graphicFrameLocks noChangeAspect="1"/>
          </p:cNvGraphicFramePr>
          <p:nvPr>
            <p:extLst>
              <p:ext uri="{D42A27DB-BD31-4B8C-83A1-F6EECF244321}">
                <p14:modId xmlns:p14="http://schemas.microsoft.com/office/powerpoint/2010/main" val="1721083387"/>
              </p:ext>
            </p:extLst>
          </p:nvPr>
        </p:nvGraphicFramePr>
        <p:xfrm>
          <a:off x="2010676" y="470031"/>
          <a:ext cx="1258887" cy="822325"/>
        </p:xfrm>
        <a:graphic>
          <a:graphicData uri="http://schemas.openxmlformats.org/presentationml/2006/ole">
            <mc:AlternateContent xmlns:mc="http://schemas.openxmlformats.org/markup-compatibility/2006">
              <mc:Choice xmlns:v="urn:schemas-microsoft-com:vml" Requires="v">
                <p:oleObj name="Equation" r:id="rId6" imgW="495000" imgH="393480" progId="Equation.DSMT4">
                  <p:embed/>
                </p:oleObj>
              </mc:Choice>
              <mc:Fallback>
                <p:oleObj name="Equation" r:id="rId6" imgW="495000" imgH="393480" progId="Equation.DSMT4">
                  <p:embed/>
                  <p:pic>
                    <p:nvPicPr>
                      <p:cNvPr id="5" name="Object 4">
                        <a:extLst>
                          <a:ext uri="{FF2B5EF4-FFF2-40B4-BE49-F238E27FC236}">
                            <a16:creationId xmlns:a16="http://schemas.microsoft.com/office/drawing/2014/main" id="{BF83B50A-040A-4A54-976F-D67E5876FC3A}"/>
                          </a:ext>
                        </a:extLst>
                      </p:cNvPr>
                      <p:cNvPicPr/>
                      <p:nvPr/>
                    </p:nvPicPr>
                    <p:blipFill>
                      <a:blip r:embed="rId7"/>
                      <a:stretch>
                        <a:fillRect/>
                      </a:stretch>
                    </p:blipFill>
                    <p:spPr>
                      <a:xfrm>
                        <a:off x="2010676" y="470031"/>
                        <a:ext cx="1258887" cy="8223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E42A5BE-98E6-44D6-9FF7-7D8F57DD787D}"/>
              </a:ext>
            </a:extLst>
          </p:cNvPr>
          <p:cNvGraphicFramePr>
            <a:graphicFrameLocks noChangeAspect="1"/>
          </p:cNvGraphicFramePr>
          <p:nvPr>
            <p:extLst>
              <p:ext uri="{D42A27DB-BD31-4B8C-83A1-F6EECF244321}">
                <p14:modId xmlns:p14="http://schemas.microsoft.com/office/powerpoint/2010/main" val="3096302266"/>
              </p:ext>
            </p:extLst>
          </p:nvPr>
        </p:nvGraphicFramePr>
        <p:xfrm>
          <a:off x="3209289" y="695455"/>
          <a:ext cx="936625" cy="371475"/>
        </p:xfrm>
        <a:graphic>
          <a:graphicData uri="http://schemas.openxmlformats.org/presentationml/2006/ole">
            <mc:AlternateContent xmlns:mc="http://schemas.openxmlformats.org/markup-compatibility/2006">
              <mc:Choice xmlns:v="urn:schemas-microsoft-com:vml" Requires="v">
                <p:oleObj name="Equation" r:id="rId8" imgW="368280" imgH="177480" progId="Equation.DSMT4">
                  <p:embed/>
                </p:oleObj>
              </mc:Choice>
              <mc:Fallback>
                <p:oleObj name="Equation" r:id="rId8" imgW="368280" imgH="177480" progId="Equation.DSMT4">
                  <p:embed/>
                  <p:pic>
                    <p:nvPicPr>
                      <p:cNvPr id="6" name="Object 5">
                        <a:extLst>
                          <a:ext uri="{FF2B5EF4-FFF2-40B4-BE49-F238E27FC236}">
                            <a16:creationId xmlns:a16="http://schemas.microsoft.com/office/drawing/2014/main" id="{5E42A5BE-98E6-44D6-9FF7-7D8F57DD787D}"/>
                          </a:ext>
                        </a:extLst>
                      </p:cNvPr>
                      <p:cNvPicPr/>
                      <p:nvPr/>
                    </p:nvPicPr>
                    <p:blipFill>
                      <a:blip r:embed="rId9"/>
                      <a:stretch>
                        <a:fillRect/>
                      </a:stretch>
                    </p:blipFill>
                    <p:spPr>
                      <a:xfrm>
                        <a:off x="3209289" y="695455"/>
                        <a:ext cx="936625" cy="371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421B4EC-98E0-47BA-83D1-979FBC82BAC7}"/>
              </a:ext>
            </a:extLst>
          </p:cNvPr>
          <p:cNvGraphicFramePr>
            <a:graphicFrameLocks noChangeAspect="1"/>
          </p:cNvGraphicFramePr>
          <p:nvPr>
            <p:extLst>
              <p:ext uri="{D42A27DB-BD31-4B8C-83A1-F6EECF244321}">
                <p14:modId xmlns:p14="http://schemas.microsoft.com/office/powerpoint/2010/main" val="804761327"/>
              </p:ext>
            </p:extLst>
          </p:nvPr>
        </p:nvGraphicFramePr>
        <p:xfrm>
          <a:off x="434975" y="1657497"/>
          <a:ext cx="5661025" cy="584200"/>
        </p:xfrm>
        <a:graphic>
          <a:graphicData uri="http://schemas.openxmlformats.org/presentationml/2006/ole">
            <mc:AlternateContent xmlns:mc="http://schemas.openxmlformats.org/markup-compatibility/2006">
              <mc:Choice xmlns:v="urn:schemas-microsoft-com:vml" Requires="v">
                <p:oleObj name="Equation" r:id="rId10" imgW="2222280" imgH="279360" progId="Equation.DSMT4">
                  <p:embed/>
                </p:oleObj>
              </mc:Choice>
              <mc:Fallback>
                <p:oleObj name="Equation" r:id="rId10" imgW="2222280" imgH="279360" progId="Equation.DSMT4">
                  <p:embed/>
                  <p:pic>
                    <p:nvPicPr>
                      <p:cNvPr id="7" name="Object 6">
                        <a:extLst>
                          <a:ext uri="{FF2B5EF4-FFF2-40B4-BE49-F238E27FC236}">
                            <a16:creationId xmlns:a16="http://schemas.microsoft.com/office/drawing/2014/main" id="{2421B4EC-98E0-47BA-83D1-979FBC82BAC7}"/>
                          </a:ext>
                        </a:extLst>
                      </p:cNvPr>
                      <p:cNvPicPr/>
                      <p:nvPr/>
                    </p:nvPicPr>
                    <p:blipFill>
                      <a:blip r:embed="rId11"/>
                      <a:stretch>
                        <a:fillRect/>
                      </a:stretch>
                    </p:blipFill>
                    <p:spPr>
                      <a:xfrm>
                        <a:off x="434975" y="1657497"/>
                        <a:ext cx="5661025" cy="584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564002-E0DB-46BC-A6C7-2BA6BB735301}"/>
              </a:ext>
            </a:extLst>
          </p:cNvPr>
          <p:cNvGraphicFramePr>
            <a:graphicFrameLocks noChangeAspect="1"/>
          </p:cNvGraphicFramePr>
          <p:nvPr>
            <p:extLst>
              <p:ext uri="{D42A27DB-BD31-4B8C-83A1-F6EECF244321}">
                <p14:modId xmlns:p14="http://schemas.microsoft.com/office/powerpoint/2010/main" val="65430943"/>
              </p:ext>
            </p:extLst>
          </p:nvPr>
        </p:nvGraphicFramePr>
        <p:xfrm>
          <a:off x="174870" y="2498185"/>
          <a:ext cx="5757863" cy="423862"/>
        </p:xfrm>
        <a:graphic>
          <a:graphicData uri="http://schemas.openxmlformats.org/presentationml/2006/ole">
            <mc:AlternateContent xmlns:mc="http://schemas.openxmlformats.org/markup-compatibility/2006">
              <mc:Choice xmlns:v="urn:schemas-microsoft-com:vml" Requires="v">
                <p:oleObj name="Equation" r:id="rId12" imgW="2260440" imgH="203040" progId="Equation.DSMT4">
                  <p:embed/>
                </p:oleObj>
              </mc:Choice>
              <mc:Fallback>
                <p:oleObj name="Equation" r:id="rId12" imgW="2260440" imgH="203040" progId="Equation.DSMT4">
                  <p:embed/>
                  <p:pic>
                    <p:nvPicPr>
                      <p:cNvPr id="8" name="Object 7">
                        <a:extLst>
                          <a:ext uri="{FF2B5EF4-FFF2-40B4-BE49-F238E27FC236}">
                            <a16:creationId xmlns:a16="http://schemas.microsoft.com/office/drawing/2014/main" id="{EB564002-E0DB-46BC-A6C7-2BA6BB735301}"/>
                          </a:ext>
                        </a:extLst>
                      </p:cNvPr>
                      <p:cNvPicPr/>
                      <p:nvPr/>
                    </p:nvPicPr>
                    <p:blipFill>
                      <a:blip r:embed="rId13"/>
                      <a:stretch>
                        <a:fillRect/>
                      </a:stretch>
                    </p:blipFill>
                    <p:spPr>
                      <a:xfrm>
                        <a:off x="174870" y="2498185"/>
                        <a:ext cx="5757863" cy="423862"/>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A24F62BB-1C6F-444E-9864-980DFC5E3318}"/>
              </a:ext>
            </a:extLst>
          </p:cNvPr>
          <p:cNvCxnSpPr>
            <a:cxnSpLocks/>
          </p:cNvCxnSpPr>
          <p:nvPr/>
        </p:nvCxnSpPr>
        <p:spPr>
          <a:xfrm flipV="1">
            <a:off x="334385" y="2606838"/>
            <a:ext cx="744428" cy="3152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4F87E9-A24B-4D5D-A1A5-989BF122C7CE}"/>
              </a:ext>
            </a:extLst>
          </p:cNvPr>
          <p:cNvCxnSpPr>
            <a:cxnSpLocks/>
          </p:cNvCxnSpPr>
          <p:nvPr/>
        </p:nvCxnSpPr>
        <p:spPr>
          <a:xfrm flipV="1">
            <a:off x="2457911" y="2606838"/>
            <a:ext cx="751378" cy="264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B8F7A4E3-FAE8-4B8F-A4A8-EC7A098B9242}"/>
              </a:ext>
            </a:extLst>
          </p:cNvPr>
          <p:cNvGraphicFramePr>
            <a:graphicFrameLocks noChangeAspect="1"/>
          </p:cNvGraphicFramePr>
          <p:nvPr>
            <p:extLst>
              <p:ext uri="{D42A27DB-BD31-4B8C-83A1-F6EECF244321}">
                <p14:modId xmlns:p14="http://schemas.microsoft.com/office/powerpoint/2010/main" val="4012350903"/>
              </p:ext>
            </p:extLst>
          </p:nvPr>
        </p:nvGraphicFramePr>
        <p:xfrm>
          <a:off x="1922708" y="3217069"/>
          <a:ext cx="4010025" cy="423862"/>
        </p:xfrm>
        <a:graphic>
          <a:graphicData uri="http://schemas.openxmlformats.org/presentationml/2006/ole">
            <mc:AlternateContent xmlns:mc="http://schemas.openxmlformats.org/markup-compatibility/2006">
              <mc:Choice xmlns:v="urn:schemas-microsoft-com:vml" Requires="v">
                <p:oleObj name="Equation" r:id="rId14" imgW="1574640" imgH="203040" progId="Equation.DSMT4">
                  <p:embed/>
                </p:oleObj>
              </mc:Choice>
              <mc:Fallback>
                <p:oleObj name="Equation" r:id="rId14" imgW="1574640" imgH="203040" progId="Equation.DSMT4">
                  <p:embed/>
                  <p:pic>
                    <p:nvPicPr>
                      <p:cNvPr id="14" name="Object 13">
                        <a:extLst>
                          <a:ext uri="{FF2B5EF4-FFF2-40B4-BE49-F238E27FC236}">
                            <a16:creationId xmlns:a16="http://schemas.microsoft.com/office/drawing/2014/main" id="{B8F7A4E3-FAE8-4B8F-A4A8-EC7A098B9242}"/>
                          </a:ext>
                        </a:extLst>
                      </p:cNvPr>
                      <p:cNvPicPr/>
                      <p:nvPr/>
                    </p:nvPicPr>
                    <p:blipFill>
                      <a:blip r:embed="rId15"/>
                      <a:stretch>
                        <a:fillRect/>
                      </a:stretch>
                    </p:blipFill>
                    <p:spPr>
                      <a:xfrm>
                        <a:off x="1922708" y="3217069"/>
                        <a:ext cx="4010025" cy="4238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78D9C14-8FD4-43D2-88ED-238E15F5F013}"/>
              </a:ext>
            </a:extLst>
          </p:cNvPr>
          <p:cNvGraphicFramePr>
            <a:graphicFrameLocks noChangeAspect="1"/>
          </p:cNvGraphicFramePr>
          <p:nvPr>
            <p:extLst>
              <p:ext uri="{D42A27DB-BD31-4B8C-83A1-F6EECF244321}">
                <p14:modId xmlns:p14="http://schemas.microsoft.com/office/powerpoint/2010/main" val="1622099781"/>
              </p:ext>
            </p:extLst>
          </p:nvPr>
        </p:nvGraphicFramePr>
        <p:xfrm>
          <a:off x="1874837" y="3935953"/>
          <a:ext cx="2781300" cy="423862"/>
        </p:xfrm>
        <a:graphic>
          <a:graphicData uri="http://schemas.openxmlformats.org/presentationml/2006/ole">
            <mc:AlternateContent xmlns:mc="http://schemas.openxmlformats.org/markup-compatibility/2006">
              <mc:Choice xmlns:v="urn:schemas-microsoft-com:vml" Requires="v">
                <p:oleObj name="Equation" r:id="rId16" imgW="1091880" imgH="203040" progId="Equation.DSMT4">
                  <p:embed/>
                </p:oleObj>
              </mc:Choice>
              <mc:Fallback>
                <p:oleObj name="Equation" r:id="rId16" imgW="1091880" imgH="203040" progId="Equation.DSMT4">
                  <p:embed/>
                  <p:pic>
                    <p:nvPicPr>
                      <p:cNvPr id="15" name="Object 14">
                        <a:extLst>
                          <a:ext uri="{FF2B5EF4-FFF2-40B4-BE49-F238E27FC236}">
                            <a16:creationId xmlns:a16="http://schemas.microsoft.com/office/drawing/2014/main" id="{978D9C14-8FD4-43D2-88ED-238E15F5F013}"/>
                          </a:ext>
                        </a:extLst>
                      </p:cNvPr>
                      <p:cNvPicPr/>
                      <p:nvPr/>
                    </p:nvPicPr>
                    <p:blipFill>
                      <a:blip r:embed="rId17"/>
                      <a:stretch>
                        <a:fillRect/>
                      </a:stretch>
                    </p:blipFill>
                    <p:spPr>
                      <a:xfrm>
                        <a:off x="1874837" y="3935953"/>
                        <a:ext cx="2781300" cy="42386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5AE5F0C-E404-4CF9-9A95-7B56F479ED88}"/>
              </a:ext>
            </a:extLst>
          </p:cNvPr>
          <p:cNvGraphicFramePr>
            <a:graphicFrameLocks noChangeAspect="1"/>
          </p:cNvGraphicFramePr>
          <p:nvPr>
            <p:extLst>
              <p:ext uri="{D42A27DB-BD31-4B8C-83A1-F6EECF244321}">
                <p14:modId xmlns:p14="http://schemas.microsoft.com/office/powerpoint/2010/main" val="418620036"/>
              </p:ext>
            </p:extLst>
          </p:nvPr>
        </p:nvGraphicFramePr>
        <p:xfrm>
          <a:off x="1874837" y="4525618"/>
          <a:ext cx="3201987" cy="530225"/>
        </p:xfrm>
        <a:graphic>
          <a:graphicData uri="http://schemas.openxmlformats.org/presentationml/2006/ole">
            <mc:AlternateContent xmlns:mc="http://schemas.openxmlformats.org/markup-compatibility/2006">
              <mc:Choice xmlns:v="urn:schemas-microsoft-com:vml" Requires="v">
                <p:oleObj name="Equation" r:id="rId18" imgW="1257120" imgH="253800" progId="Equation.DSMT4">
                  <p:embed/>
                </p:oleObj>
              </mc:Choice>
              <mc:Fallback>
                <p:oleObj name="Equation" r:id="rId18" imgW="1257120" imgH="253800" progId="Equation.DSMT4">
                  <p:embed/>
                  <p:pic>
                    <p:nvPicPr>
                      <p:cNvPr id="16" name="Object 15">
                        <a:extLst>
                          <a:ext uri="{FF2B5EF4-FFF2-40B4-BE49-F238E27FC236}">
                            <a16:creationId xmlns:a16="http://schemas.microsoft.com/office/drawing/2014/main" id="{65AE5F0C-E404-4CF9-9A95-7B56F479ED88}"/>
                          </a:ext>
                        </a:extLst>
                      </p:cNvPr>
                      <p:cNvPicPr/>
                      <p:nvPr/>
                    </p:nvPicPr>
                    <p:blipFill>
                      <a:blip r:embed="rId19"/>
                      <a:stretch>
                        <a:fillRect/>
                      </a:stretch>
                    </p:blipFill>
                    <p:spPr>
                      <a:xfrm>
                        <a:off x="1874837" y="4525618"/>
                        <a:ext cx="3201987" cy="5302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E2CB1D6-8B3D-4EE0-B531-E4075301995E}"/>
              </a:ext>
            </a:extLst>
          </p:cNvPr>
          <p:cNvGraphicFramePr>
            <a:graphicFrameLocks noChangeAspect="1"/>
          </p:cNvGraphicFramePr>
          <p:nvPr>
            <p:extLst>
              <p:ext uri="{D42A27DB-BD31-4B8C-83A1-F6EECF244321}">
                <p14:modId xmlns:p14="http://schemas.microsoft.com/office/powerpoint/2010/main" val="3407043035"/>
              </p:ext>
            </p:extLst>
          </p:nvPr>
        </p:nvGraphicFramePr>
        <p:xfrm>
          <a:off x="2010676" y="5244502"/>
          <a:ext cx="1325563" cy="365272"/>
        </p:xfrm>
        <a:graphic>
          <a:graphicData uri="http://schemas.openxmlformats.org/presentationml/2006/ole">
            <mc:AlternateContent xmlns:mc="http://schemas.openxmlformats.org/markup-compatibility/2006">
              <mc:Choice xmlns:v="urn:schemas-microsoft-com:vml" Requires="v">
                <p:oleObj name="Equation" r:id="rId20" imgW="520560" imgH="177480" progId="Equation.DSMT4">
                  <p:embed/>
                </p:oleObj>
              </mc:Choice>
              <mc:Fallback>
                <p:oleObj name="Equation" r:id="rId20" imgW="520560" imgH="177480" progId="Equation.DSMT4">
                  <p:embed/>
                  <p:pic>
                    <p:nvPicPr>
                      <p:cNvPr id="17" name="Object 16">
                        <a:extLst>
                          <a:ext uri="{FF2B5EF4-FFF2-40B4-BE49-F238E27FC236}">
                            <a16:creationId xmlns:a16="http://schemas.microsoft.com/office/drawing/2014/main" id="{1E2CB1D6-8B3D-4EE0-B531-E4075301995E}"/>
                          </a:ext>
                        </a:extLst>
                      </p:cNvPr>
                      <p:cNvPicPr/>
                      <p:nvPr/>
                    </p:nvPicPr>
                    <p:blipFill>
                      <a:blip r:embed="rId21"/>
                      <a:stretch>
                        <a:fillRect/>
                      </a:stretch>
                    </p:blipFill>
                    <p:spPr>
                      <a:xfrm>
                        <a:off x="2010676" y="5244502"/>
                        <a:ext cx="1325563" cy="36527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FA8F462-E1C9-4ECA-BDEF-7CD31096B7BC}"/>
              </a:ext>
            </a:extLst>
          </p:cNvPr>
          <p:cNvGraphicFramePr>
            <a:graphicFrameLocks noChangeAspect="1"/>
          </p:cNvGraphicFramePr>
          <p:nvPr>
            <p:extLst>
              <p:ext uri="{D42A27DB-BD31-4B8C-83A1-F6EECF244321}">
                <p14:modId xmlns:p14="http://schemas.microsoft.com/office/powerpoint/2010/main" val="480604699"/>
              </p:ext>
            </p:extLst>
          </p:nvPr>
        </p:nvGraphicFramePr>
        <p:xfrm>
          <a:off x="3318385" y="5238554"/>
          <a:ext cx="1908175" cy="419100"/>
        </p:xfrm>
        <a:graphic>
          <a:graphicData uri="http://schemas.openxmlformats.org/presentationml/2006/ole">
            <mc:AlternateContent xmlns:mc="http://schemas.openxmlformats.org/markup-compatibility/2006">
              <mc:Choice xmlns:v="urn:schemas-microsoft-com:vml" Requires="v">
                <p:oleObj name="Equation" r:id="rId22" imgW="749160" imgH="203040" progId="Equation.DSMT4">
                  <p:embed/>
                </p:oleObj>
              </mc:Choice>
              <mc:Fallback>
                <p:oleObj name="Equation" r:id="rId22" imgW="749160" imgH="203040" progId="Equation.DSMT4">
                  <p:embed/>
                  <p:pic>
                    <p:nvPicPr>
                      <p:cNvPr id="18" name="Object 17">
                        <a:extLst>
                          <a:ext uri="{FF2B5EF4-FFF2-40B4-BE49-F238E27FC236}">
                            <a16:creationId xmlns:a16="http://schemas.microsoft.com/office/drawing/2014/main" id="{EFA8F462-E1C9-4ECA-BDEF-7CD31096B7BC}"/>
                          </a:ext>
                        </a:extLst>
                      </p:cNvPr>
                      <p:cNvPicPr/>
                      <p:nvPr/>
                    </p:nvPicPr>
                    <p:blipFill>
                      <a:blip r:embed="rId23"/>
                      <a:stretch>
                        <a:fillRect/>
                      </a:stretch>
                    </p:blipFill>
                    <p:spPr>
                      <a:xfrm>
                        <a:off x="3318385" y="5238554"/>
                        <a:ext cx="1908175" cy="419100"/>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76E74B0D-9F4B-4C39-9E9D-D9E4F561D313}"/>
              </a:ext>
            </a:extLst>
          </p:cNvPr>
          <p:cNvCxnSpPr>
            <a:cxnSpLocks/>
          </p:cNvCxnSpPr>
          <p:nvPr/>
        </p:nvCxnSpPr>
        <p:spPr>
          <a:xfrm flipV="1">
            <a:off x="2085697" y="5373721"/>
            <a:ext cx="1250542" cy="3152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AAD5FEAB-A126-49A3-A946-6B9DBC7C9AC5}"/>
              </a:ext>
            </a:extLst>
          </p:cNvPr>
          <p:cNvSpPr txBox="1">
            <a:spLocks/>
          </p:cNvSpPr>
          <p:nvPr/>
        </p:nvSpPr>
        <p:spPr>
          <a:xfrm>
            <a:off x="5963846" y="4147884"/>
            <a:ext cx="5763098" cy="2215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rgbClr val="FF0000"/>
                </a:solidFill>
              </a:rPr>
              <a:t>Stuart expected to finish the job in 12 days.  However, he ended spending 16 days to finish the job</a:t>
            </a:r>
          </a:p>
        </p:txBody>
      </p:sp>
    </p:spTree>
    <p:custDataLst>
      <p:tags r:id="rId1"/>
    </p:custDataLst>
    <p:extLst>
      <p:ext uri="{BB962C8B-B14F-4D97-AF65-F5344CB8AC3E}">
        <p14:creationId xmlns:p14="http://schemas.microsoft.com/office/powerpoint/2010/main" val="35379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A17F-D339-4A8A-B196-7799165C2BA0}"/>
              </a:ext>
            </a:extLst>
          </p:cNvPr>
          <p:cNvSpPr>
            <a:spLocks noGrp="1"/>
          </p:cNvSpPr>
          <p:nvPr>
            <p:ph type="title"/>
          </p:nvPr>
        </p:nvSpPr>
        <p:spPr>
          <a:xfrm>
            <a:off x="1682751" y="274639"/>
            <a:ext cx="8442325" cy="433387"/>
          </a:xfrm>
        </p:spPr>
        <p:txBody>
          <a:bodyPr>
            <a:normAutofit fontScale="90000"/>
          </a:bodyPr>
          <a:lstStyle/>
          <a:p>
            <a:pPr>
              <a:defRPr/>
            </a:pPr>
            <a:r>
              <a:rPr lang="en-CA" dirty="0"/>
              <a:t>Application#1: Rate of Work Problems</a:t>
            </a:r>
          </a:p>
        </p:txBody>
      </p:sp>
      <p:sp>
        <p:nvSpPr>
          <p:cNvPr id="3" name="Content Placeholder 2">
            <a:extLst>
              <a:ext uri="{FF2B5EF4-FFF2-40B4-BE49-F238E27FC236}">
                <a16:creationId xmlns:a16="http://schemas.microsoft.com/office/drawing/2014/main" id="{D0F7BF05-4B2A-4A47-AB1B-B450FE454811}"/>
              </a:ext>
            </a:extLst>
          </p:cNvPr>
          <p:cNvSpPr>
            <a:spLocks noGrp="1"/>
          </p:cNvSpPr>
          <p:nvPr>
            <p:ph sz="quarter" idx="1"/>
          </p:nvPr>
        </p:nvSpPr>
        <p:spPr>
          <a:xfrm>
            <a:off x="400050" y="750889"/>
            <a:ext cx="10477499" cy="2517775"/>
          </a:xfrm>
        </p:spPr>
        <p:txBody>
          <a:bodyPr/>
          <a:lstStyle/>
          <a:p>
            <a:r>
              <a:rPr lang="en-CA" altLang="en-US" sz="2100" dirty="0"/>
              <a:t>Rate of Work problems are usually about 2 or more people working together to complete a task</a:t>
            </a:r>
          </a:p>
          <a:p>
            <a:r>
              <a:rPr lang="en-CA" altLang="en-US" sz="2100" dirty="0" err="1"/>
              <a:t>Ie</a:t>
            </a:r>
            <a:r>
              <a:rPr lang="en-CA" altLang="en-US" sz="2100" dirty="0"/>
              <a:t>: To paint a house alone, Sam would need 4 hours, Tim 6 hours, and Sara 5 hours.  How long would it take for them to paint it together?</a:t>
            </a:r>
          </a:p>
          <a:p>
            <a:r>
              <a:rPr lang="en-CA" altLang="en-US" sz="2100" dirty="0"/>
              <a:t>Think of these problems as percentages, each person does their part (percentage) to complete the job (100%)</a:t>
            </a:r>
          </a:p>
        </p:txBody>
      </p:sp>
      <p:sp>
        <p:nvSpPr>
          <p:cNvPr id="4" name="Rectangle 3">
            <a:extLst>
              <a:ext uri="{FF2B5EF4-FFF2-40B4-BE49-F238E27FC236}">
                <a16:creationId xmlns:a16="http://schemas.microsoft.com/office/drawing/2014/main" id="{686C0F17-8685-4529-8FEA-80AF71B99016}"/>
              </a:ext>
            </a:extLst>
          </p:cNvPr>
          <p:cNvSpPr/>
          <p:nvPr/>
        </p:nvSpPr>
        <p:spPr>
          <a:xfrm>
            <a:off x="2236789" y="4540250"/>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4">
            <a:extLst>
              <a:ext uri="{FF2B5EF4-FFF2-40B4-BE49-F238E27FC236}">
                <a16:creationId xmlns:a16="http://schemas.microsoft.com/office/drawing/2014/main" id="{059AA655-3EA1-4386-BBAE-E4C10B4FC9EB}"/>
              </a:ext>
            </a:extLst>
          </p:cNvPr>
          <p:cNvSpPr txBox="1">
            <a:spLocks noChangeArrowheads="1"/>
          </p:cNvSpPr>
          <p:nvPr/>
        </p:nvSpPr>
        <p:spPr bwMode="auto">
          <a:xfrm>
            <a:off x="3201988" y="4951414"/>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6" name="Rectangle 5">
            <a:extLst>
              <a:ext uri="{FF2B5EF4-FFF2-40B4-BE49-F238E27FC236}">
                <a16:creationId xmlns:a16="http://schemas.microsoft.com/office/drawing/2014/main" id="{598061B5-7CDC-4B9A-A716-FE011B9B3B2E}"/>
              </a:ext>
            </a:extLst>
          </p:cNvPr>
          <p:cNvSpPr/>
          <p:nvPr/>
        </p:nvSpPr>
        <p:spPr>
          <a:xfrm>
            <a:off x="3824289" y="4535488"/>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id="{151DA23B-3077-48CD-8517-961468A2859D}"/>
              </a:ext>
            </a:extLst>
          </p:cNvPr>
          <p:cNvSpPr txBox="1">
            <a:spLocks noChangeArrowheads="1"/>
          </p:cNvSpPr>
          <p:nvPr/>
        </p:nvSpPr>
        <p:spPr bwMode="auto">
          <a:xfrm>
            <a:off x="3862389" y="4124326"/>
            <a:ext cx="865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Tim</a:t>
            </a:r>
          </a:p>
        </p:txBody>
      </p:sp>
      <p:sp>
        <p:nvSpPr>
          <p:cNvPr id="8" name="Rectangle 7">
            <a:extLst>
              <a:ext uri="{FF2B5EF4-FFF2-40B4-BE49-F238E27FC236}">
                <a16:creationId xmlns:a16="http://schemas.microsoft.com/office/drawing/2014/main" id="{8545BCBF-CD20-43E5-A70A-1A08C10899B3}"/>
              </a:ext>
            </a:extLst>
          </p:cNvPr>
          <p:cNvSpPr/>
          <p:nvPr/>
        </p:nvSpPr>
        <p:spPr>
          <a:xfrm>
            <a:off x="5319714" y="4530725"/>
            <a:ext cx="955675" cy="1327150"/>
          </a:xfrm>
          <a:prstGeom prst="rect">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TextBox 8">
            <a:extLst>
              <a:ext uri="{FF2B5EF4-FFF2-40B4-BE49-F238E27FC236}">
                <a16:creationId xmlns:a16="http://schemas.microsoft.com/office/drawing/2014/main" id="{BAAE2CF9-9A5E-471E-9B51-33EFBDBAB966}"/>
              </a:ext>
            </a:extLst>
          </p:cNvPr>
          <p:cNvSpPr txBox="1">
            <a:spLocks noChangeArrowheads="1"/>
          </p:cNvSpPr>
          <p:nvPr/>
        </p:nvSpPr>
        <p:spPr bwMode="auto">
          <a:xfrm>
            <a:off x="5357814" y="4119563"/>
            <a:ext cx="865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Sara</a:t>
            </a:r>
          </a:p>
        </p:txBody>
      </p:sp>
      <p:sp>
        <p:nvSpPr>
          <p:cNvPr id="10" name="TextBox 9">
            <a:extLst>
              <a:ext uri="{FF2B5EF4-FFF2-40B4-BE49-F238E27FC236}">
                <a16:creationId xmlns:a16="http://schemas.microsoft.com/office/drawing/2014/main" id="{328D23FF-579B-454B-A6C1-7364372C3A5A}"/>
              </a:ext>
            </a:extLst>
          </p:cNvPr>
          <p:cNvSpPr txBox="1">
            <a:spLocks noChangeArrowheads="1"/>
          </p:cNvSpPr>
          <p:nvPr/>
        </p:nvSpPr>
        <p:spPr bwMode="auto">
          <a:xfrm>
            <a:off x="2255838" y="4132263"/>
            <a:ext cx="86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Sam</a:t>
            </a:r>
          </a:p>
        </p:txBody>
      </p:sp>
      <p:sp>
        <p:nvSpPr>
          <p:cNvPr id="11" name="TextBox 10">
            <a:extLst>
              <a:ext uri="{FF2B5EF4-FFF2-40B4-BE49-F238E27FC236}">
                <a16:creationId xmlns:a16="http://schemas.microsoft.com/office/drawing/2014/main" id="{32F96908-28D9-4D70-B90A-D62A940C2402}"/>
              </a:ext>
            </a:extLst>
          </p:cNvPr>
          <p:cNvSpPr txBox="1">
            <a:spLocks noChangeArrowheads="1"/>
          </p:cNvSpPr>
          <p:nvPr/>
        </p:nvSpPr>
        <p:spPr bwMode="auto">
          <a:xfrm>
            <a:off x="4754563" y="4989514"/>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2" name="TextBox 11">
            <a:extLst>
              <a:ext uri="{FF2B5EF4-FFF2-40B4-BE49-F238E27FC236}">
                <a16:creationId xmlns:a16="http://schemas.microsoft.com/office/drawing/2014/main" id="{F4FD7F2A-5F75-4039-B555-AE897708D766}"/>
              </a:ext>
            </a:extLst>
          </p:cNvPr>
          <p:cNvSpPr txBox="1">
            <a:spLocks noChangeArrowheads="1"/>
          </p:cNvSpPr>
          <p:nvPr/>
        </p:nvSpPr>
        <p:spPr bwMode="auto">
          <a:xfrm>
            <a:off x="6272213" y="5019676"/>
            <a:ext cx="571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a:t>
            </a:r>
          </a:p>
        </p:txBody>
      </p:sp>
      <p:sp>
        <p:nvSpPr>
          <p:cNvPr id="13" name="TextBox 12">
            <a:extLst>
              <a:ext uri="{FF2B5EF4-FFF2-40B4-BE49-F238E27FC236}">
                <a16:creationId xmlns:a16="http://schemas.microsoft.com/office/drawing/2014/main" id="{B0C4C219-F498-4606-92E2-74F01487B371}"/>
              </a:ext>
            </a:extLst>
          </p:cNvPr>
          <p:cNvSpPr txBox="1">
            <a:spLocks noChangeArrowheads="1"/>
          </p:cNvSpPr>
          <p:nvPr/>
        </p:nvSpPr>
        <p:spPr bwMode="auto">
          <a:xfrm>
            <a:off x="6596064" y="5035551"/>
            <a:ext cx="15144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3300">
                <a:solidFill>
                  <a:srgbClr val="FF0000"/>
                </a:solidFill>
              </a:rPr>
              <a:t>100%</a:t>
            </a:r>
          </a:p>
        </p:txBody>
      </p:sp>
      <p:sp>
        <p:nvSpPr>
          <p:cNvPr id="15" name="Content Placeholder 2">
            <a:extLst>
              <a:ext uri="{FF2B5EF4-FFF2-40B4-BE49-F238E27FC236}">
                <a16:creationId xmlns:a16="http://schemas.microsoft.com/office/drawing/2014/main" id="{559CDA10-BE56-427E-B71B-2E8B93392714}"/>
              </a:ext>
            </a:extLst>
          </p:cNvPr>
          <p:cNvSpPr txBox="1">
            <a:spLocks/>
          </p:cNvSpPr>
          <p:nvPr/>
        </p:nvSpPr>
        <p:spPr bwMode="auto">
          <a:xfrm>
            <a:off x="600075" y="3195638"/>
            <a:ext cx="10145714"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Inside each box is a fraction that represent how much each person completes</a:t>
            </a:r>
          </a:p>
        </p:txBody>
      </p:sp>
      <p:graphicFrame>
        <p:nvGraphicFramePr>
          <p:cNvPr id="16" name="Object 15">
            <a:extLst>
              <a:ext uri="{FF2B5EF4-FFF2-40B4-BE49-F238E27FC236}">
                <a16:creationId xmlns:a16="http://schemas.microsoft.com/office/drawing/2014/main" id="{7DB9F3A9-6EA3-4B52-9DAE-98800D270EE2}"/>
              </a:ext>
            </a:extLst>
          </p:cNvPr>
          <p:cNvGraphicFramePr>
            <a:graphicFrameLocks noChangeAspect="1"/>
          </p:cNvGraphicFramePr>
          <p:nvPr/>
        </p:nvGraphicFramePr>
        <p:xfrm>
          <a:off x="2466975" y="4506913"/>
          <a:ext cx="547688" cy="1414462"/>
        </p:xfrm>
        <a:graphic>
          <a:graphicData uri="http://schemas.openxmlformats.org/presentationml/2006/ole">
            <mc:AlternateContent xmlns:mc="http://schemas.openxmlformats.org/markup-compatibility/2006">
              <mc:Choice xmlns:v="urn:schemas-microsoft-com:vml" Requires="v">
                <p:oleObj name="Equation" r:id="rId4" imgW="152334" imgH="393529" progId="Equation.DSMT4">
                  <p:embed/>
                </p:oleObj>
              </mc:Choice>
              <mc:Fallback>
                <p:oleObj name="Equation" r:id="rId4" imgW="152334" imgH="393529" progId="Equation.DSMT4">
                  <p:embed/>
                  <p:pic>
                    <p:nvPicPr>
                      <p:cNvPr id="16" name="Object 15">
                        <a:extLst>
                          <a:ext uri="{FF2B5EF4-FFF2-40B4-BE49-F238E27FC236}">
                            <a16:creationId xmlns:a16="http://schemas.microsoft.com/office/drawing/2014/main" id="{7DB9F3A9-6EA3-4B52-9DAE-98800D270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975" y="4506913"/>
                        <a:ext cx="547688"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98DF5542-943E-4832-A857-D4E15CC90266}"/>
              </a:ext>
            </a:extLst>
          </p:cNvPr>
          <p:cNvGraphicFramePr>
            <a:graphicFrameLocks noChangeAspect="1"/>
          </p:cNvGraphicFramePr>
          <p:nvPr/>
        </p:nvGraphicFramePr>
        <p:xfrm>
          <a:off x="4056064" y="4503738"/>
          <a:ext cx="503237" cy="1416050"/>
        </p:xfrm>
        <a:graphic>
          <a:graphicData uri="http://schemas.openxmlformats.org/presentationml/2006/ole">
            <mc:AlternateContent xmlns:mc="http://schemas.openxmlformats.org/markup-compatibility/2006">
              <mc:Choice xmlns:v="urn:schemas-microsoft-com:vml" Requires="v">
                <p:oleObj name="Equation" r:id="rId6" imgW="139639" imgH="393529" progId="Equation.DSMT4">
                  <p:embed/>
                </p:oleObj>
              </mc:Choice>
              <mc:Fallback>
                <p:oleObj name="Equation" r:id="rId6" imgW="139639" imgH="393529" progId="Equation.DSMT4">
                  <p:embed/>
                  <p:pic>
                    <p:nvPicPr>
                      <p:cNvPr id="17" name="Object 16">
                        <a:extLst>
                          <a:ext uri="{FF2B5EF4-FFF2-40B4-BE49-F238E27FC236}">
                            <a16:creationId xmlns:a16="http://schemas.microsoft.com/office/drawing/2014/main" id="{98DF5542-943E-4832-A857-D4E15CC90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064" y="4503738"/>
                        <a:ext cx="5032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F83859AA-2D92-400A-8D50-85F5BAE4BAB0}"/>
              </a:ext>
            </a:extLst>
          </p:cNvPr>
          <p:cNvGraphicFramePr>
            <a:graphicFrameLocks noChangeAspect="1"/>
          </p:cNvGraphicFramePr>
          <p:nvPr/>
        </p:nvGraphicFramePr>
        <p:xfrm>
          <a:off x="5532439" y="4522788"/>
          <a:ext cx="503237" cy="1416050"/>
        </p:xfrm>
        <a:graphic>
          <a:graphicData uri="http://schemas.openxmlformats.org/presentationml/2006/ole">
            <mc:AlternateContent xmlns:mc="http://schemas.openxmlformats.org/markup-compatibility/2006">
              <mc:Choice xmlns:v="urn:schemas-microsoft-com:vml" Requires="v">
                <p:oleObj name="Equation" r:id="rId8" imgW="139639" imgH="393529" progId="Equation.DSMT4">
                  <p:embed/>
                </p:oleObj>
              </mc:Choice>
              <mc:Fallback>
                <p:oleObj name="Equation" r:id="rId8" imgW="139639" imgH="393529" progId="Equation.DSMT4">
                  <p:embed/>
                  <p:pic>
                    <p:nvPicPr>
                      <p:cNvPr id="18" name="Object 17">
                        <a:extLst>
                          <a:ext uri="{FF2B5EF4-FFF2-40B4-BE49-F238E27FC236}">
                            <a16:creationId xmlns:a16="http://schemas.microsoft.com/office/drawing/2014/main" id="{F83859AA-2D92-400A-8D50-85F5BAE4BA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2439" y="4522788"/>
                        <a:ext cx="5032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a:extLst>
              <a:ext uri="{FF2B5EF4-FFF2-40B4-BE49-F238E27FC236}">
                <a16:creationId xmlns:a16="http://schemas.microsoft.com/office/drawing/2014/main" id="{DA321606-9B98-4123-8410-32E7AE99B8C5}"/>
              </a:ext>
            </a:extLst>
          </p:cNvPr>
          <p:cNvSpPr txBox="1">
            <a:spLocks noChangeArrowheads="1"/>
          </p:cNvSpPr>
          <p:nvPr/>
        </p:nvSpPr>
        <p:spPr bwMode="auto">
          <a:xfrm>
            <a:off x="1760538" y="5978525"/>
            <a:ext cx="4737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The denominators are the individual times when working alone </a:t>
            </a:r>
          </a:p>
        </p:txBody>
      </p:sp>
      <p:sp>
        <p:nvSpPr>
          <p:cNvPr id="21" name="TextBox 20">
            <a:extLst>
              <a:ext uri="{FF2B5EF4-FFF2-40B4-BE49-F238E27FC236}">
                <a16:creationId xmlns:a16="http://schemas.microsoft.com/office/drawing/2014/main" id="{06D900E4-C0FE-4B4D-9C55-165641605AA8}"/>
              </a:ext>
            </a:extLst>
          </p:cNvPr>
          <p:cNvSpPr txBox="1">
            <a:spLocks noChangeArrowheads="1"/>
          </p:cNvSpPr>
          <p:nvPr/>
        </p:nvSpPr>
        <p:spPr bwMode="auto">
          <a:xfrm>
            <a:off x="7405688" y="4464050"/>
            <a:ext cx="3213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100% means that the job is complete</a:t>
            </a:r>
          </a:p>
        </p:txBody>
      </p:sp>
      <p:graphicFrame>
        <p:nvGraphicFramePr>
          <p:cNvPr id="22" name="Object 21">
            <a:extLst>
              <a:ext uri="{FF2B5EF4-FFF2-40B4-BE49-F238E27FC236}">
                <a16:creationId xmlns:a16="http://schemas.microsoft.com/office/drawing/2014/main" id="{4E53775E-26A9-4112-9140-1694F2DC405E}"/>
              </a:ext>
            </a:extLst>
          </p:cNvPr>
          <p:cNvGraphicFramePr>
            <a:graphicFrameLocks noChangeAspect="1"/>
          </p:cNvGraphicFramePr>
          <p:nvPr/>
        </p:nvGraphicFramePr>
        <p:xfrm>
          <a:off x="6343651" y="4959351"/>
          <a:ext cx="777875" cy="593725"/>
        </p:xfrm>
        <a:graphic>
          <a:graphicData uri="http://schemas.openxmlformats.org/presentationml/2006/ole">
            <mc:AlternateContent xmlns:mc="http://schemas.openxmlformats.org/markup-compatibility/2006">
              <mc:Choice xmlns:v="urn:schemas-microsoft-com:vml" Requires="v">
                <p:oleObj name="Equation" r:id="rId10" imgW="215619" imgH="164885" progId="Equation.DSMT4">
                  <p:embed/>
                </p:oleObj>
              </mc:Choice>
              <mc:Fallback>
                <p:oleObj name="Equation" r:id="rId10" imgW="215619" imgH="164885" progId="Equation.DSMT4">
                  <p:embed/>
                  <p:pic>
                    <p:nvPicPr>
                      <p:cNvPr id="22" name="Object 21">
                        <a:extLst>
                          <a:ext uri="{FF2B5EF4-FFF2-40B4-BE49-F238E27FC236}">
                            <a16:creationId xmlns:a16="http://schemas.microsoft.com/office/drawing/2014/main" id="{4E53775E-26A9-4112-9140-1694F2DC40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3651" y="4959351"/>
                        <a:ext cx="777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Content Placeholder 2">
            <a:extLst>
              <a:ext uri="{FF2B5EF4-FFF2-40B4-BE49-F238E27FC236}">
                <a16:creationId xmlns:a16="http://schemas.microsoft.com/office/drawing/2014/main" id="{B8975CED-F24B-4789-930B-CE75A5514CA5}"/>
              </a:ext>
            </a:extLst>
          </p:cNvPr>
          <p:cNvSpPr txBox="1">
            <a:spLocks/>
          </p:cNvSpPr>
          <p:nvPr/>
        </p:nvSpPr>
        <p:spPr bwMode="auto">
          <a:xfrm>
            <a:off x="600075" y="3671889"/>
            <a:ext cx="909796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Let “x” be the time that it takes to complete when working  together</a:t>
            </a:r>
          </a:p>
        </p:txBody>
      </p:sp>
      <p:graphicFrame>
        <p:nvGraphicFramePr>
          <p:cNvPr id="24" name="Object 23">
            <a:extLst>
              <a:ext uri="{FF2B5EF4-FFF2-40B4-BE49-F238E27FC236}">
                <a16:creationId xmlns:a16="http://schemas.microsoft.com/office/drawing/2014/main" id="{AA0963FF-F13A-4D02-97DC-02DACF529D4D}"/>
              </a:ext>
            </a:extLst>
          </p:cNvPr>
          <p:cNvGraphicFramePr>
            <a:graphicFrameLocks noChangeAspect="1"/>
          </p:cNvGraphicFramePr>
          <p:nvPr/>
        </p:nvGraphicFramePr>
        <p:xfrm>
          <a:off x="2516188" y="4756150"/>
          <a:ext cx="457200" cy="503238"/>
        </p:xfrm>
        <a:graphic>
          <a:graphicData uri="http://schemas.openxmlformats.org/presentationml/2006/ole">
            <mc:AlternateContent xmlns:mc="http://schemas.openxmlformats.org/markup-compatibility/2006">
              <mc:Choice xmlns:v="urn:schemas-microsoft-com:vml" Requires="v">
                <p:oleObj name="Equation" r:id="rId12" imgW="126835" imgH="139518" progId="Equation.DSMT4">
                  <p:embed/>
                </p:oleObj>
              </mc:Choice>
              <mc:Fallback>
                <p:oleObj name="Equation" r:id="rId12" imgW="126835" imgH="139518" progId="Equation.DSMT4">
                  <p:embed/>
                  <p:pic>
                    <p:nvPicPr>
                      <p:cNvPr id="24" name="Object 23">
                        <a:extLst>
                          <a:ext uri="{FF2B5EF4-FFF2-40B4-BE49-F238E27FC236}">
                            <a16:creationId xmlns:a16="http://schemas.microsoft.com/office/drawing/2014/main" id="{AA0963FF-F13A-4D02-97DC-02DACF529D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6188" y="4756150"/>
                        <a:ext cx="457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2CD532AB-CD7B-41E0-B43F-51D668E7C180}"/>
              </a:ext>
            </a:extLst>
          </p:cNvPr>
          <p:cNvGraphicFramePr>
            <a:graphicFrameLocks noChangeAspect="1"/>
          </p:cNvGraphicFramePr>
          <p:nvPr/>
        </p:nvGraphicFramePr>
        <p:xfrm>
          <a:off x="4105275" y="4767264"/>
          <a:ext cx="457200" cy="503237"/>
        </p:xfrm>
        <a:graphic>
          <a:graphicData uri="http://schemas.openxmlformats.org/presentationml/2006/ole">
            <mc:AlternateContent xmlns:mc="http://schemas.openxmlformats.org/markup-compatibility/2006">
              <mc:Choice xmlns:v="urn:schemas-microsoft-com:vml" Requires="v">
                <p:oleObj name="Equation" r:id="rId14" imgW="126835" imgH="139518" progId="Equation.DSMT4">
                  <p:embed/>
                </p:oleObj>
              </mc:Choice>
              <mc:Fallback>
                <p:oleObj name="Equation" r:id="rId14" imgW="126835" imgH="139518" progId="Equation.DSMT4">
                  <p:embed/>
                  <p:pic>
                    <p:nvPicPr>
                      <p:cNvPr id="25" name="Object 24">
                        <a:extLst>
                          <a:ext uri="{FF2B5EF4-FFF2-40B4-BE49-F238E27FC236}">
                            <a16:creationId xmlns:a16="http://schemas.microsoft.com/office/drawing/2014/main" id="{2CD532AB-CD7B-41E0-B43F-51D668E7C1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5275" y="4767264"/>
                        <a:ext cx="457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a:extLst>
              <a:ext uri="{FF2B5EF4-FFF2-40B4-BE49-F238E27FC236}">
                <a16:creationId xmlns:a16="http://schemas.microsoft.com/office/drawing/2014/main" id="{1BA284C0-8B14-4624-9F15-B25B8FF1ABF1}"/>
              </a:ext>
            </a:extLst>
          </p:cNvPr>
          <p:cNvGraphicFramePr>
            <a:graphicFrameLocks noChangeAspect="1"/>
          </p:cNvGraphicFramePr>
          <p:nvPr/>
        </p:nvGraphicFramePr>
        <p:xfrm>
          <a:off x="5568950" y="4764089"/>
          <a:ext cx="457200" cy="503237"/>
        </p:xfrm>
        <a:graphic>
          <a:graphicData uri="http://schemas.openxmlformats.org/presentationml/2006/ole">
            <mc:AlternateContent xmlns:mc="http://schemas.openxmlformats.org/markup-compatibility/2006">
              <mc:Choice xmlns:v="urn:schemas-microsoft-com:vml" Requires="v">
                <p:oleObj name="Equation" r:id="rId15" imgW="126835" imgH="139518" progId="Equation.DSMT4">
                  <p:embed/>
                </p:oleObj>
              </mc:Choice>
              <mc:Fallback>
                <p:oleObj name="Equation" r:id="rId15" imgW="126835" imgH="139518" progId="Equation.DSMT4">
                  <p:embed/>
                  <p:pic>
                    <p:nvPicPr>
                      <p:cNvPr id="26" name="Object 25">
                        <a:extLst>
                          <a:ext uri="{FF2B5EF4-FFF2-40B4-BE49-F238E27FC236}">
                            <a16:creationId xmlns:a16="http://schemas.microsoft.com/office/drawing/2014/main" id="{1BA284C0-8B14-4624-9F15-B25B8FF1AB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8950" y="4764089"/>
                        <a:ext cx="457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950F61CE-1BE5-476C-91A9-98D4F634FDF0}"/>
              </a:ext>
            </a:extLst>
          </p:cNvPr>
          <p:cNvSpPr txBox="1">
            <a:spLocks noChangeArrowheads="1"/>
          </p:cNvSpPr>
          <p:nvPr/>
        </p:nvSpPr>
        <p:spPr bwMode="auto">
          <a:xfrm>
            <a:off x="7086600" y="5848350"/>
            <a:ext cx="2413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sz="2200">
                <a:solidFill>
                  <a:srgbClr val="FF0000"/>
                </a:solidFill>
              </a:rPr>
              <a:t>Solve this equation for “x”</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1" nodeType="clickEffect">
                                  <p:stCondLst>
                                    <p:cond delay="0"/>
                                  </p:stCondLst>
                                  <p:childTnLst>
                                    <p:animEffect transition="out" filter="fade">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childTnLst>
                          </p:cTn>
                        </p:par>
                        <p:par>
                          <p:cTn id="86" fill="hold" nodeType="afterGroup">
                            <p:stCondLst>
                              <p:cond delay="500"/>
                            </p:stCondLst>
                            <p:childTnLst>
                              <p:par>
                                <p:cTn id="87" presetID="10" presetClass="entr" presetSubtype="0"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p:bldP spid="11" grpId="0"/>
      <p:bldP spid="12" grpId="0"/>
      <p:bldP spid="13" grpId="0"/>
      <p:bldP spid="13" grpId="1"/>
      <p:bldP spid="15" grpId="0"/>
      <p:bldP spid="20" grpId="0"/>
      <p:bldP spid="21" grpId="0"/>
      <p:bldP spid="2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548B86-DFD1-43AE-9D97-8F9511E9CD60}"/>
              </a:ext>
            </a:extLst>
          </p:cNvPr>
          <p:cNvSpPr/>
          <p:nvPr/>
        </p:nvSpPr>
        <p:spPr>
          <a:xfrm>
            <a:off x="1774826" y="4941888"/>
            <a:ext cx="2665413" cy="1511300"/>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39" name="Content Placeholder 2">
            <a:extLst>
              <a:ext uri="{FF2B5EF4-FFF2-40B4-BE49-F238E27FC236}">
                <a16:creationId xmlns:a16="http://schemas.microsoft.com/office/drawing/2014/main" id="{9910D73C-9A31-4B87-A235-33719E5C3E4D}"/>
              </a:ext>
            </a:extLst>
          </p:cNvPr>
          <p:cNvSpPr>
            <a:spLocks noGrp="1"/>
          </p:cNvSpPr>
          <p:nvPr>
            <p:ph sz="quarter" idx="1"/>
          </p:nvPr>
        </p:nvSpPr>
        <p:spPr>
          <a:xfrm>
            <a:off x="742950" y="207964"/>
            <a:ext cx="10229850" cy="847725"/>
          </a:xfrm>
        </p:spPr>
        <p:txBody>
          <a:bodyPr/>
          <a:lstStyle/>
          <a:p>
            <a:pPr marL="0" indent="0">
              <a:buNone/>
            </a:pPr>
            <a:r>
              <a:rPr lang="en-CA" altLang="en-US" sz="2300" dirty="0"/>
              <a:t>Ex: Mike can mow his lawn in 2h and his brother Tim can mow in 4h.  How long will it take if they work together?</a:t>
            </a:r>
          </a:p>
        </p:txBody>
      </p:sp>
      <p:sp>
        <p:nvSpPr>
          <p:cNvPr id="42" name="Rectangle 41">
            <a:extLst>
              <a:ext uri="{FF2B5EF4-FFF2-40B4-BE49-F238E27FC236}">
                <a16:creationId xmlns:a16="http://schemas.microsoft.com/office/drawing/2014/main" id="{0D81DB12-66A0-4E2C-B3E3-010834A36CB3}"/>
              </a:ext>
            </a:extLst>
          </p:cNvPr>
          <p:cNvSpPr/>
          <p:nvPr/>
        </p:nvSpPr>
        <p:spPr>
          <a:xfrm>
            <a:off x="1774826" y="4941889"/>
            <a:ext cx="2665413" cy="358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10" name="Group 40">
            <a:extLst>
              <a:ext uri="{FF2B5EF4-FFF2-40B4-BE49-F238E27FC236}">
                <a16:creationId xmlns:a16="http://schemas.microsoft.com/office/drawing/2014/main" id="{D7036104-638B-47B7-B5A2-EE697BA9861D}"/>
              </a:ext>
            </a:extLst>
          </p:cNvPr>
          <p:cNvGrpSpPr>
            <a:grpSpLocks/>
          </p:cNvGrpSpPr>
          <p:nvPr/>
        </p:nvGrpSpPr>
        <p:grpSpPr bwMode="auto">
          <a:xfrm>
            <a:off x="1919289" y="3860801"/>
            <a:ext cx="1419225" cy="1103313"/>
            <a:chOff x="395536" y="3861048"/>
            <a:chExt cx="1419225" cy="1103312"/>
          </a:xfrm>
        </p:grpSpPr>
        <p:sp>
          <p:nvSpPr>
            <p:cNvPr id="4" name="Rectangle 3">
              <a:extLst>
                <a:ext uri="{FF2B5EF4-FFF2-40B4-BE49-F238E27FC236}">
                  <a16:creationId xmlns:a16="http://schemas.microsoft.com/office/drawing/2014/main" id="{5A28EFEB-F648-4584-A808-1E877D40DBE5}"/>
                </a:ext>
              </a:extLst>
            </p:cNvPr>
            <p:cNvSpPr/>
            <p:nvPr/>
          </p:nvSpPr>
          <p:spPr>
            <a:xfrm>
              <a:off x="1405186" y="3924548"/>
              <a:ext cx="141287" cy="23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Isosceles Triangle 4">
              <a:extLst>
                <a:ext uri="{FF2B5EF4-FFF2-40B4-BE49-F238E27FC236}">
                  <a16:creationId xmlns:a16="http://schemas.microsoft.com/office/drawing/2014/main" id="{8DC6E066-921B-48B1-8C2A-49417C3A60A4}"/>
                </a:ext>
              </a:extLst>
            </p:cNvPr>
            <p:cNvSpPr/>
            <p:nvPr/>
          </p:nvSpPr>
          <p:spPr>
            <a:xfrm>
              <a:off x="395536" y="3861048"/>
              <a:ext cx="1419225" cy="550863"/>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a:extLst>
                <a:ext uri="{FF2B5EF4-FFF2-40B4-BE49-F238E27FC236}">
                  <a16:creationId xmlns:a16="http://schemas.microsoft.com/office/drawing/2014/main" id="{CFEA4CA7-6B62-4324-8F82-73D5DC5F8353}"/>
                </a:ext>
              </a:extLst>
            </p:cNvPr>
            <p:cNvSpPr/>
            <p:nvPr/>
          </p:nvSpPr>
          <p:spPr>
            <a:xfrm>
              <a:off x="554286" y="4411911"/>
              <a:ext cx="1135062" cy="55244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Frame 6">
              <a:extLst>
                <a:ext uri="{FF2B5EF4-FFF2-40B4-BE49-F238E27FC236}">
                  <a16:creationId xmlns:a16="http://schemas.microsoft.com/office/drawing/2014/main" id="{9D2F15F1-B23C-460E-985E-AEE6254AE997}"/>
                </a:ext>
              </a:extLst>
            </p:cNvPr>
            <p:cNvSpPr/>
            <p:nvPr/>
          </p:nvSpPr>
          <p:spPr>
            <a:xfrm>
              <a:off x="647948" y="4523035"/>
              <a:ext cx="300038" cy="2682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8" name="Frame 7">
              <a:extLst>
                <a:ext uri="{FF2B5EF4-FFF2-40B4-BE49-F238E27FC236}">
                  <a16:creationId xmlns:a16="http://schemas.microsoft.com/office/drawing/2014/main" id="{3729AFA0-A22C-44DA-BFFA-60C5BC04CC3F}"/>
                </a:ext>
              </a:extLst>
            </p:cNvPr>
            <p:cNvSpPr/>
            <p:nvPr/>
          </p:nvSpPr>
          <p:spPr>
            <a:xfrm>
              <a:off x="1084511" y="4507160"/>
              <a:ext cx="288925" cy="45243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grpSp>
      <p:sp>
        <p:nvSpPr>
          <p:cNvPr id="43" name="Freeform 42">
            <a:extLst>
              <a:ext uri="{FF2B5EF4-FFF2-40B4-BE49-F238E27FC236}">
                <a16:creationId xmlns:a16="http://schemas.microsoft.com/office/drawing/2014/main" id="{32F81341-11C2-49AE-8880-3265BB4FE62B}"/>
              </a:ext>
            </a:extLst>
          </p:cNvPr>
          <p:cNvSpPr/>
          <p:nvPr/>
        </p:nvSpPr>
        <p:spPr>
          <a:xfrm>
            <a:off x="1847850" y="5611813"/>
            <a:ext cx="2641600" cy="927100"/>
          </a:xfrm>
          <a:custGeom>
            <a:avLst/>
            <a:gdLst>
              <a:gd name="connsiteX0" fmla="*/ 0 w 2479964"/>
              <a:gd name="connsiteY0" fmla="*/ 387927 h 928254"/>
              <a:gd name="connsiteX1" fmla="*/ 720436 w 2479964"/>
              <a:gd name="connsiteY1" fmla="*/ 928254 h 928254"/>
              <a:gd name="connsiteX2" fmla="*/ 720436 w 2479964"/>
              <a:gd name="connsiteY2" fmla="*/ 928254 h 928254"/>
              <a:gd name="connsiteX3" fmla="*/ 1759527 w 2479964"/>
              <a:gd name="connsiteY3" fmla="*/ 0 h 928254"/>
              <a:gd name="connsiteX4" fmla="*/ 1759527 w 2479964"/>
              <a:gd name="connsiteY4" fmla="*/ 0 h 928254"/>
              <a:gd name="connsiteX5" fmla="*/ 2479964 w 2479964"/>
              <a:gd name="connsiteY5" fmla="*/ 415636 h 9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9964" h="928254">
                <a:moveTo>
                  <a:pt x="0" y="387927"/>
                </a:moveTo>
                <a:lnTo>
                  <a:pt x="720436" y="928254"/>
                </a:lnTo>
                <a:lnTo>
                  <a:pt x="720436" y="928254"/>
                </a:lnTo>
                <a:lnTo>
                  <a:pt x="1759527" y="0"/>
                </a:lnTo>
                <a:lnTo>
                  <a:pt x="1759527" y="0"/>
                </a:lnTo>
                <a:lnTo>
                  <a:pt x="2479964" y="415636"/>
                </a:lnTo>
              </a:path>
            </a:pathLst>
          </a:custGeom>
          <a:noFill/>
          <a:ln w="279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11" name="Group 38">
            <a:extLst>
              <a:ext uri="{FF2B5EF4-FFF2-40B4-BE49-F238E27FC236}">
                <a16:creationId xmlns:a16="http://schemas.microsoft.com/office/drawing/2014/main" id="{F0C25315-9A94-4B21-BC9E-B7285832E03E}"/>
              </a:ext>
            </a:extLst>
          </p:cNvPr>
          <p:cNvGrpSpPr>
            <a:grpSpLocks/>
          </p:cNvGrpSpPr>
          <p:nvPr/>
        </p:nvGrpSpPr>
        <p:grpSpPr bwMode="auto">
          <a:xfrm>
            <a:off x="1416050" y="5661026"/>
            <a:ext cx="647700" cy="504825"/>
            <a:chOff x="5076056" y="4581128"/>
            <a:chExt cx="1656184" cy="1152128"/>
          </a:xfrm>
        </p:grpSpPr>
        <p:grpSp>
          <p:nvGrpSpPr>
            <p:cNvPr id="14368" name="Group 603">
              <a:extLst>
                <a:ext uri="{FF2B5EF4-FFF2-40B4-BE49-F238E27FC236}">
                  <a16:creationId xmlns:a16="http://schemas.microsoft.com/office/drawing/2014/main" id="{1D634E84-B0DB-40AA-8DD2-A308430D0569}"/>
                </a:ext>
              </a:extLst>
            </p:cNvPr>
            <p:cNvGrpSpPr>
              <a:grpSpLocks/>
            </p:cNvGrpSpPr>
            <p:nvPr/>
          </p:nvGrpSpPr>
          <p:grpSpPr bwMode="auto">
            <a:xfrm>
              <a:off x="5076056" y="4581128"/>
              <a:ext cx="936104" cy="1096764"/>
              <a:chOff x="3352800" y="2998694"/>
              <a:chExt cx="950259" cy="1075765"/>
            </a:xfrm>
          </p:grpSpPr>
          <p:sp>
            <p:nvSpPr>
              <p:cNvPr id="29" name="Flowchart: Delay 28">
                <a:extLst>
                  <a:ext uri="{FF2B5EF4-FFF2-40B4-BE49-F238E27FC236}">
                    <a16:creationId xmlns:a16="http://schemas.microsoft.com/office/drawing/2014/main" id="{B54E7F3D-8CEC-4F0F-A659-85D3637F26BF}"/>
                  </a:ext>
                </a:extLst>
              </p:cNvPr>
              <p:cNvSpPr/>
              <p:nvPr/>
            </p:nvSpPr>
            <p:spPr>
              <a:xfrm rot="16200000">
                <a:off x="3493272" y="3573109"/>
                <a:ext cx="650324" cy="354377"/>
              </a:xfrm>
              <a:prstGeom prst="flowChartDelay">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 name="Oval 29">
                <a:extLst>
                  <a:ext uri="{FF2B5EF4-FFF2-40B4-BE49-F238E27FC236}">
                    <a16:creationId xmlns:a16="http://schemas.microsoft.com/office/drawing/2014/main" id="{1408926B-4FD3-4A38-9C8D-9F00E0993184}"/>
                  </a:ext>
                </a:extLst>
              </p:cNvPr>
              <p:cNvSpPr/>
              <p:nvPr/>
            </p:nvSpPr>
            <p:spPr>
              <a:xfrm>
                <a:off x="3571194" y="3069768"/>
                <a:ext cx="502723" cy="5046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 name="Pie 30">
                <a:extLst>
                  <a:ext uri="{FF2B5EF4-FFF2-40B4-BE49-F238E27FC236}">
                    <a16:creationId xmlns:a16="http://schemas.microsoft.com/office/drawing/2014/main" id="{6133C074-2A7C-4BBA-9BC9-450578A7DB9D}"/>
                  </a:ext>
                </a:extLst>
              </p:cNvPr>
              <p:cNvSpPr/>
              <p:nvPr/>
            </p:nvSpPr>
            <p:spPr>
              <a:xfrm>
                <a:off x="3579435" y="2998694"/>
                <a:ext cx="498601" cy="51173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32" name="Diagonal Stripe 31">
                <a:extLst>
                  <a:ext uri="{FF2B5EF4-FFF2-40B4-BE49-F238E27FC236}">
                    <a16:creationId xmlns:a16="http://schemas.microsoft.com/office/drawing/2014/main" id="{5FC5D3BB-37D9-46EE-B8E9-73D32FF334EC}"/>
                  </a:ext>
                </a:extLst>
              </p:cNvPr>
              <p:cNvSpPr/>
              <p:nvPr/>
            </p:nvSpPr>
            <p:spPr>
              <a:xfrm>
                <a:off x="4020347" y="3350509"/>
                <a:ext cx="284327" cy="3198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33" name="Diagonal Stripe 32">
                <a:extLst>
                  <a:ext uri="{FF2B5EF4-FFF2-40B4-BE49-F238E27FC236}">
                    <a16:creationId xmlns:a16="http://schemas.microsoft.com/office/drawing/2014/main" id="{73DC2720-C26B-4F52-BDFA-DB8276F2D5C1}"/>
                  </a:ext>
                </a:extLst>
              </p:cNvPr>
              <p:cNvSpPr/>
              <p:nvPr/>
            </p:nvSpPr>
            <p:spPr>
              <a:xfrm flipH="1">
                <a:off x="3352800" y="3378939"/>
                <a:ext cx="284327" cy="3269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grpSp>
        <p:grpSp>
          <p:nvGrpSpPr>
            <p:cNvPr id="14369" name="Group 33">
              <a:extLst>
                <a:ext uri="{FF2B5EF4-FFF2-40B4-BE49-F238E27FC236}">
                  <a16:creationId xmlns:a16="http://schemas.microsoft.com/office/drawing/2014/main" id="{5B11642F-5249-4178-AAC6-289BA02CFA88}"/>
                </a:ext>
              </a:extLst>
            </p:cNvPr>
            <p:cNvGrpSpPr>
              <a:grpSpLocks/>
            </p:cNvGrpSpPr>
            <p:nvPr/>
          </p:nvGrpSpPr>
          <p:grpSpPr bwMode="auto">
            <a:xfrm>
              <a:off x="5724128" y="4869160"/>
              <a:ext cx="1008112" cy="864096"/>
              <a:chOff x="3635896" y="4869160"/>
              <a:chExt cx="1008112" cy="864096"/>
            </a:xfrm>
          </p:grpSpPr>
          <p:sp>
            <p:nvSpPr>
              <p:cNvPr id="35" name="Rectangle 34">
                <a:extLst>
                  <a:ext uri="{FF2B5EF4-FFF2-40B4-BE49-F238E27FC236}">
                    <a16:creationId xmlns:a16="http://schemas.microsoft.com/office/drawing/2014/main" id="{05A00657-D905-4F50-8585-911EF836A45C}"/>
                  </a:ext>
                </a:extLst>
              </p:cNvPr>
              <p:cNvSpPr/>
              <p:nvPr/>
            </p:nvSpPr>
            <p:spPr>
              <a:xfrm>
                <a:off x="3852450" y="5229654"/>
                <a:ext cx="791558" cy="3586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6" name="Oval 35">
                <a:extLst>
                  <a:ext uri="{FF2B5EF4-FFF2-40B4-BE49-F238E27FC236}">
                    <a16:creationId xmlns:a16="http://schemas.microsoft.com/office/drawing/2014/main" id="{9682BD3E-067F-4677-B7B7-C1A0557879A1}"/>
                  </a:ext>
                </a:extLst>
              </p:cNvPr>
              <p:cNvSpPr/>
              <p:nvPr/>
            </p:nvSpPr>
            <p:spPr>
              <a:xfrm>
                <a:off x="3852450" y="5447037"/>
                <a:ext cx="288207" cy="286219"/>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7" name="Oval 36">
                <a:extLst>
                  <a:ext uri="{FF2B5EF4-FFF2-40B4-BE49-F238E27FC236}">
                    <a16:creationId xmlns:a16="http://schemas.microsoft.com/office/drawing/2014/main" id="{4A1046B8-A337-4594-AA20-988506561695}"/>
                  </a:ext>
                </a:extLst>
              </p:cNvPr>
              <p:cNvSpPr/>
              <p:nvPr/>
            </p:nvSpPr>
            <p:spPr>
              <a:xfrm>
                <a:off x="4355801" y="5447037"/>
                <a:ext cx="288207" cy="286219"/>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38" name="Straight Connector 37">
                <a:extLst>
                  <a:ext uri="{FF2B5EF4-FFF2-40B4-BE49-F238E27FC236}">
                    <a16:creationId xmlns:a16="http://schemas.microsoft.com/office/drawing/2014/main" id="{B8E45E30-AA2A-41AB-B9BE-1ACC11EAA3C1}"/>
                  </a:ext>
                </a:extLst>
              </p:cNvPr>
              <p:cNvCxnSpPr/>
              <p:nvPr/>
            </p:nvCxnSpPr>
            <p:spPr>
              <a:xfrm flipH="1" flipV="1">
                <a:off x="3637307" y="4870972"/>
                <a:ext cx="288210" cy="431143"/>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39">
            <a:extLst>
              <a:ext uri="{FF2B5EF4-FFF2-40B4-BE49-F238E27FC236}">
                <a16:creationId xmlns:a16="http://schemas.microsoft.com/office/drawing/2014/main" id="{D768DCFB-04D3-4A30-9619-ABDC284EF70E}"/>
              </a:ext>
            </a:extLst>
          </p:cNvPr>
          <p:cNvGrpSpPr>
            <a:grpSpLocks/>
          </p:cNvGrpSpPr>
          <p:nvPr/>
        </p:nvGrpSpPr>
        <p:grpSpPr bwMode="auto">
          <a:xfrm>
            <a:off x="1487487" y="4652964"/>
            <a:ext cx="720726" cy="504825"/>
            <a:chOff x="2987824" y="4581128"/>
            <a:chExt cx="1656184" cy="1152128"/>
          </a:xfrm>
        </p:grpSpPr>
        <p:grpSp>
          <p:nvGrpSpPr>
            <p:cNvPr id="14357" name="Group 603">
              <a:extLst>
                <a:ext uri="{FF2B5EF4-FFF2-40B4-BE49-F238E27FC236}">
                  <a16:creationId xmlns:a16="http://schemas.microsoft.com/office/drawing/2014/main" id="{28532C44-0313-4C40-9472-73D465E97761}"/>
                </a:ext>
              </a:extLst>
            </p:cNvPr>
            <p:cNvGrpSpPr>
              <a:grpSpLocks/>
            </p:cNvGrpSpPr>
            <p:nvPr/>
          </p:nvGrpSpPr>
          <p:grpSpPr bwMode="auto">
            <a:xfrm>
              <a:off x="2987824" y="4581128"/>
              <a:ext cx="936104" cy="1096764"/>
              <a:chOff x="3352800" y="2998694"/>
              <a:chExt cx="950259" cy="1075765"/>
            </a:xfrm>
          </p:grpSpPr>
          <p:sp>
            <p:nvSpPr>
              <p:cNvPr id="17" name="Flowchart: Delay 16">
                <a:extLst>
                  <a:ext uri="{FF2B5EF4-FFF2-40B4-BE49-F238E27FC236}">
                    <a16:creationId xmlns:a16="http://schemas.microsoft.com/office/drawing/2014/main" id="{B2BC5C37-880D-4693-84B4-BDABCC10DF71}"/>
                  </a:ext>
                </a:extLst>
              </p:cNvPr>
              <p:cNvSpPr/>
              <p:nvPr/>
            </p:nvSpPr>
            <p:spPr>
              <a:xfrm rot="16200000">
                <a:off x="3494237" y="3572546"/>
                <a:ext cx="650322" cy="355501"/>
              </a:xfrm>
              <a:prstGeom prst="flowChartDelay">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a:extLst>
                  <a:ext uri="{FF2B5EF4-FFF2-40B4-BE49-F238E27FC236}">
                    <a16:creationId xmlns:a16="http://schemas.microsoft.com/office/drawing/2014/main" id="{D0224FBF-39F6-489B-9CAB-D34FF8C96D4F}"/>
                  </a:ext>
                </a:extLst>
              </p:cNvPr>
              <p:cNvSpPr/>
              <p:nvPr/>
            </p:nvSpPr>
            <p:spPr>
              <a:xfrm>
                <a:off x="3571286" y="3069768"/>
                <a:ext cx="499925" cy="50462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Pie 18">
                <a:extLst>
                  <a:ext uri="{FF2B5EF4-FFF2-40B4-BE49-F238E27FC236}">
                    <a16:creationId xmlns:a16="http://schemas.microsoft.com/office/drawing/2014/main" id="{4DBB8F31-C050-41DD-9947-FA4C00CDDE33}"/>
                  </a:ext>
                </a:extLst>
              </p:cNvPr>
              <p:cNvSpPr/>
              <p:nvPr/>
            </p:nvSpPr>
            <p:spPr>
              <a:xfrm>
                <a:off x="3578693" y="2998694"/>
                <a:ext cx="496220" cy="511730"/>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20" name="Diagonal Stripe 19">
                <a:extLst>
                  <a:ext uri="{FF2B5EF4-FFF2-40B4-BE49-F238E27FC236}">
                    <a16:creationId xmlns:a16="http://schemas.microsoft.com/office/drawing/2014/main" id="{9CF864B4-FFA0-4B0E-B184-55CF17EA03FA}"/>
                  </a:ext>
                </a:extLst>
              </p:cNvPr>
              <p:cNvSpPr/>
              <p:nvPr/>
            </p:nvSpPr>
            <p:spPr>
              <a:xfrm>
                <a:off x="4019367" y="3350507"/>
                <a:ext cx="285140" cy="319831"/>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21" name="Diagonal Stripe 20">
                <a:extLst>
                  <a:ext uri="{FF2B5EF4-FFF2-40B4-BE49-F238E27FC236}">
                    <a16:creationId xmlns:a16="http://schemas.microsoft.com/office/drawing/2014/main" id="{FA4D6DDE-9780-4655-ABEA-E0153FBD0A36}"/>
                  </a:ext>
                </a:extLst>
              </p:cNvPr>
              <p:cNvSpPr/>
              <p:nvPr/>
            </p:nvSpPr>
            <p:spPr>
              <a:xfrm flipH="1">
                <a:off x="3352800" y="3378936"/>
                <a:ext cx="285143" cy="3269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grpSp>
        <p:grpSp>
          <p:nvGrpSpPr>
            <p:cNvPr id="14358" name="Group 26">
              <a:extLst>
                <a:ext uri="{FF2B5EF4-FFF2-40B4-BE49-F238E27FC236}">
                  <a16:creationId xmlns:a16="http://schemas.microsoft.com/office/drawing/2014/main" id="{59C0FD94-D851-4C25-88C5-1E981CE5CBA4}"/>
                </a:ext>
              </a:extLst>
            </p:cNvPr>
            <p:cNvGrpSpPr>
              <a:grpSpLocks/>
            </p:cNvGrpSpPr>
            <p:nvPr/>
          </p:nvGrpSpPr>
          <p:grpSpPr bwMode="auto">
            <a:xfrm>
              <a:off x="3635896" y="4869160"/>
              <a:ext cx="1008112" cy="864096"/>
              <a:chOff x="3635896" y="4869160"/>
              <a:chExt cx="1008112" cy="864096"/>
            </a:xfrm>
          </p:grpSpPr>
          <p:sp>
            <p:nvSpPr>
              <p:cNvPr id="22" name="Rectangle 21">
                <a:extLst>
                  <a:ext uri="{FF2B5EF4-FFF2-40B4-BE49-F238E27FC236}">
                    <a16:creationId xmlns:a16="http://schemas.microsoft.com/office/drawing/2014/main" id="{7A6EDBAF-F733-4FEF-AE5A-0DD045F2EAC2}"/>
                  </a:ext>
                </a:extLst>
              </p:cNvPr>
              <p:cNvSpPr/>
              <p:nvPr/>
            </p:nvSpPr>
            <p:spPr>
              <a:xfrm>
                <a:off x="3852396" y="5229652"/>
                <a:ext cx="791612" cy="3586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3" name="Oval 22">
                <a:extLst>
                  <a:ext uri="{FF2B5EF4-FFF2-40B4-BE49-F238E27FC236}">
                    <a16:creationId xmlns:a16="http://schemas.microsoft.com/office/drawing/2014/main" id="{9F6608B4-8C40-4B69-A37E-1DF8DD9EBB74}"/>
                  </a:ext>
                </a:extLst>
              </p:cNvPr>
              <p:cNvSpPr/>
              <p:nvPr/>
            </p:nvSpPr>
            <p:spPr>
              <a:xfrm>
                <a:off x="3852396"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4" name="Oval 23">
                <a:extLst>
                  <a:ext uri="{FF2B5EF4-FFF2-40B4-BE49-F238E27FC236}">
                    <a16:creationId xmlns:a16="http://schemas.microsoft.com/office/drawing/2014/main" id="{D14791D8-4ECB-4F3C-9CD3-5D1D05488EB6}"/>
                  </a:ext>
                </a:extLst>
              </p:cNvPr>
              <p:cNvSpPr/>
              <p:nvPr/>
            </p:nvSpPr>
            <p:spPr>
              <a:xfrm>
                <a:off x="4355817" y="5447035"/>
                <a:ext cx="288191" cy="286221"/>
              </a:xfrm>
              <a:prstGeom prst="ellipse">
                <a:avLst/>
              </a:prstGeom>
              <a:solidFill>
                <a:schemeClr val="accent6">
                  <a:lumMod val="40000"/>
                  <a:lumOff val="60000"/>
                </a:schemeClr>
              </a:solid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26" name="Straight Connector 25">
                <a:extLst>
                  <a:ext uri="{FF2B5EF4-FFF2-40B4-BE49-F238E27FC236}">
                    <a16:creationId xmlns:a16="http://schemas.microsoft.com/office/drawing/2014/main" id="{56E0415A-CB56-4DC8-A64A-C68B78A58AF6}"/>
                  </a:ext>
                </a:extLst>
              </p:cNvPr>
              <p:cNvCxnSpPr/>
              <p:nvPr/>
            </p:nvCxnSpPr>
            <p:spPr>
              <a:xfrm flipH="1" flipV="1">
                <a:off x="3637167" y="4870972"/>
                <a:ext cx="288189" cy="43114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TextBox 43">
            <a:extLst>
              <a:ext uri="{FF2B5EF4-FFF2-40B4-BE49-F238E27FC236}">
                <a16:creationId xmlns:a16="http://schemas.microsoft.com/office/drawing/2014/main" id="{6798347B-4676-46CE-B7D7-A54246279834}"/>
              </a:ext>
            </a:extLst>
          </p:cNvPr>
          <p:cNvSpPr txBox="1">
            <a:spLocks noChangeArrowheads="1"/>
          </p:cNvSpPr>
          <p:nvPr/>
        </p:nvSpPr>
        <p:spPr bwMode="auto">
          <a:xfrm>
            <a:off x="4516438" y="1025525"/>
            <a:ext cx="202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 of Mike’s Work:</a:t>
            </a:r>
          </a:p>
        </p:txBody>
      </p:sp>
      <p:sp>
        <p:nvSpPr>
          <p:cNvPr id="45" name="TextBox 44">
            <a:extLst>
              <a:ext uri="{FF2B5EF4-FFF2-40B4-BE49-F238E27FC236}">
                <a16:creationId xmlns:a16="http://schemas.microsoft.com/office/drawing/2014/main" id="{696EAD5B-96A5-4F1A-890F-98DB6EA56A8F}"/>
              </a:ext>
            </a:extLst>
          </p:cNvPr>
          <p:cNvSpPr txBox="1">
            <a:spLocks noChangeArrowheads="1"/>
          </p:cNvSpPr>
          <p:nvPr/>
        </p:nvSpPr>
        <p:spPr bwMode="auto">
          <a:xfrm>
            <a:off x="6615114" y="1025525"/>
            <a:ext cx="190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 of Tim’s Work:</a:t>
            </a:r>
          </a:p>
        </p:txBody>
      </p:sp>
      <p:graphicFrame>
        <p:nvGraphicFramePr>
          <p:cNvPr id="46" name="Object 2">
            <a:extLst>
              <a:ext uri="{FF2B5EF4-FFF2-40B4-BE49-F238E27FC236}">
                <a16:creationId xmlns:a16="http://schemas.microsoft.com/office/drawing/2014/main" id="{CDC3FA70-FF8C-4557-A2BE-C808677D3A30}"/>
              </a:ext>
            </a:extLst>
          </p:cNvPr>
          <p:cNvGraphicFramePr>
            <a:graphicFrameLocks noChangeAspect="1"/>
          </p:cNvGraphicFramePr>
          <p:nvPr/>
        </p:nvGraphicFramePr>
        <p:xfrm>
          <a:off x="5338763" y="1397000"/>
          <a:ext cx="368300" cy="952500"/>
        </p:xfrm>
        <a:graphic>
          <a:graphicData uri="http://schemas.openxmlformats.org/presentationml/2006/ole">
            <mc:AlternateContent xmlns:mc="http://schemas.openxmlformats.org/markup-compatibility/2006">
              <mc:Choice xmlns:v="urn:schemas-microsoft-com:vml" Requires="v">
                <p:oleObj name="Equation" r:id="rId4" imgW="152334" imgH="393529" progId="Equation.DSMT4">
                  <p:embed/>
                </p:oleObj>
              </mc:Choice>
              <mc:Fallback>
                <p:oleObj name="Equation" r:id="rId4" imgW="152334" imgH="393529" progId="Equation.DSMT4">
                  <p:embed/>
                  <p:pic>
                    <p:nvPicPr>
                      <p:cNvPr id="46" name="Object 2">
                        <a:extLst>
                          <a:ext uri="{FF2B5EF4-FFF2-40B4-BE49-F238E27FC236}">
                            <a16:creationId xmlns:a16="http://schemas.microsoft.com/office/drawing/2014/main" id="{CDC3FA70-FF8C-4557-A2BE-C808677D3A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763" y="1397000"/>
                        <a:ext cx="368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3">
            <a:extLst>
              <a:ext uri="{FF2B5EF4-FFF2-40B4-BE49-F238E27FC236}">
                <a16:creationId xmlns:a16="http://schemas.microsoft.com/office/drawing/2014/main" id="{235688D1-A4FF-4A4E-896B-82EDC38D3D21}"/>
              </a:ext>
            </a:extLst>
          </p:cNvPr>
          <p:cNvGraphicFramePr>
            <a:graphicFrameLocks noChangeAspect="1"/>
          </p:cNvGraphicFramePr>
          <p:nvPr/>
        </p:nvGraphicFramePr>
        <p:xfrm>
          <a:off x="6283325" y="1646239"/>
          <a:ext cx="336550" cy="338137"/>
        </p:xfrm>
        <a:graphic>
          <a:graphicData uri="http://schemas.openxmlformats.org/presentationml/2006/ole">
            <mc:AlternateContent xmlns:mc="http://schemas.openxmlformats.org/markup-compatibility/2006">
              <mc:Choice xmlns:v="urn:schemas-microsoft-com:vml" Requires="v">
                <p:oleObj name="Equation" r:id="rId6" imgW="139700" imgH="139700" progId="Equation.DSMT4">
                  <p:embed/>
                </p:oleObj>
              </mc:Choice>
              <mc:Fallback>
                <p:oleObj name="Equation" r:id="rId6" imgW="139700" imgH="139700" progId="Equation.DSMT4">
                  <p:embed/>
                  <p:pic>
                    <p:nvPicPr>
                      <p:cNvPr id="47" name="Object 3">
                        <a:extLst>
                          <a:ext uri="{FF2B5EF4-FFF2-40B4-BE49-F238E27FC236}">
                            <a16:creationId xmlns:a16="http://schemas.microsoft.com/office/drawing/2014/main" id="{235688D1-A4FF-4A4E-896B-82EDC38D3D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3325" y="1646239"/>
                        <a:ext cx="336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
            <a:extLst>
              <a:ext uri="{FF2B5EF4-FFF2-40B4-BE49-F238E27FC236}">
                <a16:creationId xmlns:a16="http://schemas.microsoft.com/office/drawing/2014/main" id="{7DFB66F8-B72E-4EFE-8EDD-FDBB914E5DFF}"/>
              </a:ext>
            </a:extLst>
          </p:cNvPr>
          <p:cNvGraphicFramePr>
            <a:graphicFrameLocks noChangeAspect="1"/>
          </p:cNvGraphicFramePr>
          <p:nvPr/>
        </p:nvGraphicFramePr>
        <p:xfrm>
          <a:off x="7146925" y="1414463"/>
          <a:ext cx="642938" cy="952500"/>
        </p:xfrm>
        <a:graphic>
          <a:graphicData uri="http://schemas.openxmlformats.org/presentationml/2006/ole">
            <mc:AlternateContent xmlns:mc="http://schemas.openxmlformats.org/markup-compatibility/2006">
              <mc:Choice xmlns:v="urn:schemas-microsoft-com:vml" Requires="v">
                <p:oleObj name="Equation" r:id="rId8" imgW="266469" imgH="393359" progId="Equation.DSMT4">
                  <p:embed/>
                </p:oleObj>
              </mc:Choice>
              <mc:Fallback>
                <p:oleObj name="Equation" r:id="rId8" imgW="266469" imgH="393359" progId="Equation.DSMT4">
                  <p:embed/>
                  <p:pic>
                    <p:nvPicPr>
                      <p:cNvPr id="48" name="Object 4">
                        <a:extLst>
                          <a:ext uri="{FF2B5EF4-FFF2-40B4-BE49-F238E27FC236}">
                            <a16:creationId xmlns:a16="http://schemas.microsoft.com/office/drawing/2014/main" id="{7DFB66F8-B72E-4EFE-8EDD-FDBB914E5D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6925" y="1414463"/>
                        <a:ext cx="6429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5">
            <a:extLst>
              <a:ext uri="{FF2B5EF4-FFF2-40B4-BE49-F238E27FC236}">
                <a16:creationId xmlns:a16="http://schemas.microsoft.com/office/drawing/2014/main" id="{8A430ABF-2EF6-44CF-A095-D62CEA7D1DDE}"/>
              </a:ext>
            </a:extLst>
          </p:cNvPr>
          <p:cNvGraphicFramePr>
            <a:graphicFrameLocks noChangeAspect="1"/>
          </p:cNvGraphicFramePr>
          <p:nvPr/>
        </p:nvGraphicFramePr>
        <p:xfrm>
          <a:off x="8158164" y="1649413"/>
          <a:ext cx="949325" cy="430212"/>
        </p:xfrm>
        <a:graphic>
          <a:graphicData uri="http://schemas.openxmlformats.org/presentationml/2006/ole">
            <mc:AlternateContent xmlns:mc="http://schemas.openxmlformats.org/markup-compatibility/2006">
              <mc:Choice xmlns:v="urn:schemas-microsoft-com:vml" Requires="v">
                <p:oleObj name="Equation" r:id="rId10" imgW="393359" imgH="177646" progId="Equation.DSMT4">
                  <p:embed/>
                </p:oleObj>
              </mc:Choice>
              <mc:Fallback>
                <p:oleObj name="Equation" r:id="rId10" imgW="393359" imgH="177646" progId="Equation.DSMT4">
                  <p:embed/>
                  <p:pic>
                    <p:nvPicPr>
                      <p:cNvPr id="49" name="Object 5">
                        <a:extLst>
                          <a:ext uri="{FF2B5EF4-FFF2-40B4-BE49-F238E27FC236}">
                            <a16:creationId xmlns:a16="http://schemas.microsoft.com/office/drawing/2014/main" id="{8A430ABF-2EF6-44CF-A095-D62CEA7D1D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8164" y="1649413"/>
                        <a:ext cx="949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6">
            <a:extLst>
              <a:ext uri="{FF2B5EF4-FFF2-40B4-BE49-F238E27FC236}">
                <a16:creationId xmlns:a16="http://schemas.microsoft.com/office/drawing/2014/main" id="{C88C637E-3ED9-4713-9080-FCEC6A3C6893}"/>
              </a:ext>
            </a:extLst>
          </p:cNvPr>
          <p:cNvGraphicFramePr>
            <a:graphicFrameLocks noChangeAspect="1"/>
          </p:cNvGraphicFramePr>
          <p:nvPr/>
        </p:nvGraphicFramePr>
        <p:xfrm>
          <a:off x="8154988" y="1646238"/>
          <a:ext cx="214312" cy="400050"/>
        </p:xfrm>
        <a:graphic>
          <a:graphicData uri="http://schemas.openxmlformats.org/presentationml/2006/ole">
            <mc:AlternateContent xmlns:mc="http://schemas.openxmlformats.org/markup-compatibility/2006">
              <mc:Choice xmlns:v="urn:schemas-microsoft-com:vml" Requires="v">
                <p:oleObj name="Equation" r:id="rId12" imgW="88707" imgH="164742" progId="Equation.DSMT4">
                  <p:embed/>
                </p:oleObj>
              </mc:Choice>
              <mc:Fallback>
                <p:oleObj name="Equation" r:id="rId12" imgW="88707" imgH="164742" progId="Equation.DSMT4">
                  <p:embed/>
                  <p:pic>
                    <p:nvPicPr>
                      <p:cNvPr id="50" name="Object 6">
                        <a:extLst>
                          <a:ext uri="{FF2B5EF4-FFF2-40B4-BE49-F238E27FC236}">
                            <a16:creationId xmlns:a16="http://schemas.microsoft.com/office/drawing/2014/main" id="{C88C637E-3ED9-4713-9080-FCEC6A3C68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4988" y="1646238"/>
                        <a:ext cx="21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7">
            <a:extLst>
              <a:ext uri="{FF2B5EF4-FFF2-40B4-BE49-F238E27FC236}">
                <a16:creationId xmlns:a16="http://schemas.microsoft.com/office/drawing/2014/main" id="{0345FF2F-FE74-4BD2-83DC-F3EB79D3A767}"/>
              </a:ext>
            </a:extLst>
          </p:cNvPr>
          <p:cNvGraphicFramePr>
            <a:graphicFrameLocks noChangeAspect="1"/>
          </p:cNvGraphicFramePr>
          <p:nvPr/>
        </p:nvGraphicFramePr>
        <p:xfrm>
          <a:off x="5380038" y="2359026"/>
          <a:ext cx="2057400" cy="1166813"/>
        </p:xfrm>
        <a:graphic>
          <a:graphicData uri="http://schemas.openxmlformats.org/presentationml/2006/ole">
            <mc:AlternateContent xmlns:mc="http://schemas.openxmlformats.org/markup-compatibility/2006">
              <mc:Choice xmlns:v="urn:schemas-microsoft-com:vml" Requires="v">
                <p:oleObj name="Equation" r:id="rId14" imgW="850531" imgH="482391" progId="Equation.DSMT4">
                  <p:embed/>
                </p:oleObj>
              </mc:Choice>
              <mc:Fallback>
                <p:oleObj name="Equation" r:id="rId14" imgW="850531" imgH="482391" progId="Equation.DSMT4">
                  <p:embed/>
                  <p:pic>
                    <p:nvPicPr>
                      <p:cNvPr id="51" name="Object 7">
                        <a:extLst>
                          <a:ext uri="{FF2B5EF4-FFF2-40B4-BE49-F238E27FC236}">
                            <a16:creationId xmlns:a16="http://schemas.microsoft.com/office/drawing/2014/main" id="{0345FF2F-FE74-4BD2-83DC-F3EB79D3A7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80038" y="2359026"/>
                        <a:ext cx="20574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8">
            <a:extLst>
              <a:ext uri="{FF2B5EF4-FFF2-40B4-BE49-F238E27FC236}">
                <a16:creationId xmlns:a16="http://schemas.microsoft.com/office/drawing/2014/main" id="{5ADCC15B-D1A3-4E72-9113-DB9A4B58E413}"/>
              </a:ext>
            </a:extLst>
          </p:cNvPr>
          <p:cNvGraphicFramePr>
            <a:graphicFrameLocks noChangeAspect="1"/>
          </p:cNvGraphicFramePr>
          <p:nvPr/>
        </p:nvGraphicFramePr>
        <p:xfrm>
          <a:off x="6396038" y="3568700"/>
          <a:ext cx="1689100" cy="952500"/>
        </p:xfrm>
        <a:graphic>
          <a:graphicData uri="http://schemas.openxmlformats.org/presentationml/2006/ole">
            <mc:AlternateContent xmlns:mc="http://schemas.openxmlformats.org/markup-compatibility/2006">
              <mc:Choice xmlns:v="urn:schemas-microsoft-com:vml" Requires="v">
                <p:oleObj name="Equation" r:id="rId16" imgW="698197" imgH="393529" progId="Equation.DSMT4">
                  <p:embed/>
                </p:oleObj>
              </mc:Choice>
              <mc:Fallback>
                <p:oleObj name="Equation" r:id="rId16" imgW="698197" imgH="393529" progId="Equation.DSMT4">
                  <p:embed/>
                  <p:pic>
                    <p:nvPicPr>
                      <p:cNvPr id="52" name="Object 8">
                        <a:extLst>
                          <a:ext uri="{FF2B5EF4-FFF2-40B4-BE49-F238E27FC236}">
                            <a16:creationId xmlns:a16="http://schemas.microsoft.com/office/drawing/2014/main" id="{5ADCC15B-D1A3-4E72-9113-DB9A4B58E4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6038" y="3568700"/>
                        <a:ext cx="1689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9">
            <a:extLst>
              <a:ext uri="{FF2B5EF4-FFF2-40B4-BE49-F238E27FC236}">
                <a16:creationId xmlns:a16="http://schemas.microsoft.com/office/drawing/2014/main" id="{1A3A83EF-89E0-4DDA-91C1-9285ACDD9C7E}"/>
              </a:ext>
            </a:extLst>
          </p:cNvPr>
          <p:cNvGraphicFramePr>
            <a:graphicFrameLocks noChangeAspect="1"/>
          </p:cNvGraphicFramePr>
          <p:nvPr/>
        </p:nvGraphicFramePr>
        <p:xfrm>
          <a:off x="7000876" y="4597401"/>
          <a:ext cx="1014413" cy="430213"/>
        </p:xfrm>
        <a:graphic>
          <a:graphicData uri="http://schemas.openxmlformats.org/presentationml/2006/ole">
            <mc:AlternateContent xmlns:mc="http://schemas.openxmlformats.org/markup-compatibility/2006">
              <mc:Choice xmlns:v="urn:schemas-microsoft-com:vml" Requires="v">
                <p:oleObj name="Equation" r:id="rId18" imgW="418918" imgH="177723" progId="Equation.DSMT4">
                  <p:embed/>
                </p:oleObj>
              </mc:Choice>
              <mc:Fallback>
                <p:oleObj name="Equation" r:id="rId18" imgW="418918" imgH="177723" progId="Equation.DSMT4">
                  <p:embed/>
                  <p:pic>
                    <p:nvPicPr>
                      <p:cNvPr id="53" name="Object 9">
                        <a:extLst>
                          <a:ext uri="{FF2B5EF4-FFF2-40B4-BE49-F238E27FC236}">
                            <a16:creationId xmlns:a16="http://schemas.microsoft.com/office/drawing/2014/main" id="{1A3A83EF-89E0-4DDA-91C1-9285ACDD9C7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00876" y="4597401"/>
                        <a:ext cx="10144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10">
            <a:extLst>
              <a:ext uri="{FF2B5EF4-FFF2-40B4-BE49-F238E27FC236}">
                <a16:creationId xmlns:a16="http://schemas.microsoft.com/office/drawing/2014/main" id="{F8D3A15D-42A1-4656-B2A2-D1661542F0C9}"/>
              </a:ext>
            </a:extLst>
          </p:cNvPr>
          <p:cNvGraphicFramePr>
            <a:graphicFrameLocks noChangeAspect="1"/>
          </p:cNvGraphicFramePr>
          <p:nvPr/>
        </p:nvGraphicFramePr>
        <p:xfrm>
          <a:off x="7153275" y="5057775"/>
          <a:ext cx="922338" cy="954088"/>
        </p:xfrm>
        <a:graphic>
          <a:graphicData uri="http://schemas.openxmlformats.org/presentationml/2006/ole">
            <mc:AlternateContent xmlns:mc="http://schemas.openxmlformats.org/markup-compatibility/2006">
              <mc:Choice xmlns:v="urn:schemas-microsoft-com:vml" Requires="v">
                <p:oleObj name="Equation" r:id="rId20" imgW="380835" imgH="393529" progId="Equation.DSMT4">
                  <p:embed/>
                </p:oleObj>
              </mc:Choice>
              <mc:Fallback>
                <p:oleObj name="Equation" r:id="rId20" imgW="380835" imgH="393529" progId="Equation.DSMT4">
                  <p:embed/>
                  <p:pic>
                    <p:nvPicPr>
                      <p:cNvPr id="54" name="Object 10">
                        <a:extLst>
                          <a:ext uri="{FF2B5EF4-FFF2-40B4-BE49-F238E27FC236}">
                            <a16:creationId xmlns:a16="http://schemas.microsoft.com/office/drawing/2014/main" id="{F8D3A15D-42A1-4656-B2A2-D1661542F0C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53275" y="5057775"/>
                        <a:ext cx="922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TextBox 54">
            <a:extLst>
              <a:ext uri="{FF2B5EF4-FFF2-40B4-BE49-F238E27FC236}">
                <a16:creationId xmlns:a16="http://schemas.microsoft.com/office/drawing/2014/main" id="{2C34882F-ACB4-4613-B418-34D4EA7EB749}"/>
              </a:ext>
            </a:extLst>
          </p:cNvPr>
          <p:cNvSpPr txBox="1">
            <a:spLocks noChangeArrowheads="1"/>
          </p:cNvSpPr>
          <p:nvPr/>
        </p:nvSpPr>
        <p:spPr bwMode="auto">
          <a:xfrm>
            <a:off x="5019675" y="5980113"/>
            <a:ext cx="4826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a:solidFill>
                  <a:srgbClr val="FF0000"/>
                </a:solidFill>
              </a:rPr>
              <a:t>It will take 4/3 of an hour if they work together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utoRev="1" fill="hold" nodeType="clickEffect">
                                  <p:stCondLst>
                                    <p:cond delay="500"/>
                                  </p:stCondLst>
                                  <p:childTnLst>
                                    <p:animMotion origin="layout" path="M 0 0 L 0.25 0 E" pathEditMode="relative" ptsTypes="">
                                      <p:cBhvr>
                                        <p:cTn id="22" dur="3000" fill="hold"/>
                                        <p:tgtEl>
                                          <p:spTgt spid="14"/>
                                        </p:tgtEl>
                                        <p:attrNameLst>
                                          <p:attrName>ppt_x</p:attrName>
                                          <p:attrName>ppt_y</p:attrName>
                                        </p:attrNameLst>
                                      </p:cBhvr>
                                    </p:animMotion>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3000"/>
                                        <p:tgtEl>
                                          <p:spTgt spid="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path" presetSubtype="0" accel="50000" decel="50000" autoRev="1" fill="hold" nodeType="clickEffect">
                                  <p:stCondLst>
                                    <p:cond delay="0"/>
                                  </p:stCondLst>
                                  <p:childTnLst>
                                    <p:animMotion origin="layout" path="M -1.11111E-6 1.48148E-6 C -1.11111E-6 0.03495 0.03299 0.06204 0.07309 0.06204 C 0.11458 0.06204 0.14757 0.03495 0.14757 1.48148E-6 C 0.14757 -0.03496 0.18056 -0.06204 0.22205 -0.06204 C 0.26215 -0.06204 0.29531 -0.03496 0.29531 1.48148E-6 " pathEditMode="relative" rAng="0" ptsTypes="fffff">
                                      <p:cBhvr>
                                        <p:cTn id="29" dur="3000" fill="hold"/>
                                        <p:tgtEl>
                                          <p:spTgt spid="11"/>
                                        </p:tgtEl>
                                        <p:attrNameLst>
                                          <p:attrName>ppt_x</p:attrName>
                                          <p:attrName>ppt_y</p:attrName>
                                        </p:attrNameLst>
                                      </p:cBhvr>
                                      <p:rCtr x="1475700" y="0"/>
                                    </p:animMotion>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3000"/>
                                        <p:tgtEl>
                                          <p:spTgt spid="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xit" presetSubtype="0" fill="hold" nodeType="withEffect">
                                  <p:stCondLst>
                                    <p:cond delay="0"/>
                                  </p:stCondLst>
                                  <p:childTnLst>
                                    <p:animEffect transition="out" filter="fade">
                                      <p:cBhvr>
                                        <p:cTn id="69" dur="500"/>
                                        <p:tgtEl>
                                          <p:spTgt spid="49"/>
                                        </p:tgtEl>
                                      </p:cBhvr>
                                    </p:animEffect>
                                    <p:set>
                                      <p:cBhvr>
                                        <p:cTn id="70" dur="1" fill="hold">
                                          <p:stCondLst>
                                            <p:cond delay="499"/>
                                          </p:stCondLst>
                                        </p:cTn>
                                        <p:tgtEl>
                                          <p:spTgt spid="49"/>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2" grpId="0" animBg="1"/>
      <p:bldP spid="44" grpId="0"/>
      <p:bldP spid="45"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8CF9308C-EF52-4315-B752-C37BC1020B3D}"/>
              </a:ext>
            </a:extLst>
          </p:cNvPr>
          <p:cNvSpPr>
            <a:spLocks noGrp="1"/>
          </p:cNvSpPr>
          <p:nvPr>
            <p:ph sz="quarter" idx="1"/>
          </p:nvPr>
        </p:nvSpPr>
        <p:spPr>
          <a:xfrm>
            <a:off x="923925" y="95250"/>
            <a:ext cx="10287000" cy="1168400"/>
          </a:xfrm>
        </p:spPr>
        <p:txBody>
          <a:bodyPr>
            <a:normAutofit lnSpcReduction="10000"/>
          </a:bodyPr>
          <a:lstStyle/>
          <a:p>
            <a:pPr marL="0" indent="0">
              <a:buNone/>
            </a:pPr>
            <a:r>
              <a:rPr lang="en-CA" altLang="en-US" dirty="0"/>
              <a:t>Q1: Together, Larry and Stew can do a job in 72minutes.  Individually, Larry takes an hour longer than Stew.  How long does it take Larry to do the job by himself? </a:t>
            </a:r>
          </a:p>
        </p:txBody>
      </p:sp>
      <p:sp>
        <p:nvSpPr>
          <p:cNvPr id="3" name="Content Placeholder 2">
            <a:extLst>
              <a:ext uri="{FF2B5EF4-FFF2-40B4-BE49-F238E27FC236}">
                <a16:creationId xmlns:a16="http://schemas.microsoft.com/office/drawing/2014/main" id="{4E412644-175B-4821-B820-DC7361CF1778}"/>
              </a:ext>
            </a:extLst>
          </p:cNvPr>
          <p:cNvSpPr txBox="1">
            <a:spLocks/>
          </p:cNvSpPr>
          <p:nvPr/>
        </p:nvSpPr>
        <p:spPr>
          <a:xfrm>
            <a:off x="923925" y="2238375"/>
            <a:ext cx="10658475" cy="15811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tLang="en-US" dirty="0"/>
              <a:t>Q2: To complete a task individually, Sith requires 45min. more than Cindy, and Chester needs twice the time as Sith. Suppose they finished the task together in 3.5hours, with Cindy starting 15min early, how long does it take each person to complete it individually?</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A65A-C33B-40EA-ACBD-29F99486CC40}"/>
              </a:ext>
            </a:extLst>
          </p:cNvPr>
          <p:cNvSpPr>
            <a:spLocks noGrp="1"/>
          </p:cNvSpPr>
          <p:nvPr>
            <p:ph type="title"/>
          </p:nvPr>
        </p:nvSpPr>
        <p:spPr>
          <a:xfrm>
            <a:off x="333375" y="274639"/>
            <a:ext cx="10334625" cy="498475"/>
          </a:xfrm>
        </p:spPr>
        <p:txBody>
          <a:bodyPr>
            <a:normAutofit fontScale="90000"/>
          </a:bodyPr>
          <a:lstStyle/>
          <a:p>
            <a:pPr>
              <a:defRPr/>
            </a:pPr>
            <a:r>
              <a:rPr lang="en-CA" dirty="0"/>
              <a:t>Appl. #2) </a:t>
            </a:r>
            <a:r>
              <a:rPr lang="en-CA" sz="3400" b="1" dirty="0"/>
              <a:t>Travelling</a:t>
            </a:r>
            <a:r>
              <a:rPr lang="en-CA" dirty="0"/>
              <a:t> Questions w/ Different Speeds</a:t>
            </a:r>
          </a:p>
        </p:txBody>
      </p:sp>
      <p:sp>
        <p:nvSpPr>
          <p:cNvPr id="3" name="Content Placeholder 2">
            <a:extLst>
              <a:ext uri="{FF2B5EF4-FFF2-40B4-BE49-F238E27FC236}">
                <a16:creationId xmlns:a16="http://schemas.microsoft.com/office/drawing/2014/main" id="{961A7D9E-A8FE-4AF3-BD71-BBEF3FA66C03}"/>
              </a:ext>
            </a:extLst>
          </p:cNvPr>
          <p:cNvSpPr>
            <a:spLocks noGrp="1"/>
          </p:cNvSpPr>
          <p:nvPr>
            <p:ph sz="quarter" idx="1"/>
          </p:nvPr>
        </p:nvSpPr>
        <p:spPr>
          <a:xfrm>
            <a:off x="571500" y="839789"/>
            <a:ext cx="10963275" cy="2206625"/>
          </a:xfrm>
        </p:spPr>
        <p:txBody>
          <a:bodyPr>
            <a:normAutofit lnSpcReduction="10000"/>
          </a:bodyPr>
          <a:lstStyle/>
          <a:p>
            <a:r>
              <a:rPr lang="en-CA" altLang="en-US" dirty="0"/>
              <a:t>These questions involves 2 or more different vehicles of transportations, </a:t>
            </a:r>
            <a:r>
              <a:rPr lang="en-CA" altLang="en-US" dirty="0" err="1"/>
              <a:t>ie</a:t>
            </a:r>
            <a:r>
              <a:rPr lang="en-CA" altLang="en-US" dirty="0"/>
              <a:t>: Car, bike, plane, spaceship….</a:t>
            </a:r>
          </a:p>
          <a:p>
            <a:r>
              <a:rPr lang="en-CA" altLang="en-US" dirty="0"/>
              <a:t>A car can travel 400km 8 times faster than Tom.  Tom needs 4.5 hours more than the car.  How fast can Tom run?</a:t>
            </a:r>
          </a:p>
          <a:p>
            <a:r>
              <a:rPr lang="en-CA" altLang="en-US" dirty="0"/>
              <a:t>Create a chart with S, T, D  (always make a chart!)</a:t>
            </a:r>
          </a:p>
        </p:txBody>
      </p:sp>
      <p:cxnSp>
        <p:nvCxnSpPr>
          <p:cNvPr id="21" name="Straight Connector 20">
            <a:extLst>
              <a:ext uri="{FF2B5EF4-FFF2-40B4-BE49-F238E27FC236}">
                <a16:creationId xmlns:a16="http://schemas.microsoft.com/office/drawing/2014/main" id="{C4EFB3E8-039E-4A69-B5A0-D1AB44EB8DD3}"/>
              </a:ext>
            </a:extLst>
          </p:cNvPr>
          <p:cNvCxnSpPr/>
          <p:nvPr/>
        </p:nvCxnSpPr>
        <p:spPr>
          <a:xfrm>
            <a:off x="2297113" y="3887789"/>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7" name="Object 9">
            <a:extLst>
              <a:ext uri="{FF2B5EF4-FFF2-40B4-BE49-F238E27FC236}">
                <a16:creationId xmlns:a16="http://schemas.microsoft.com/office/drawing/2014/main" id="{1F4042B0-2508-4084-9EB9-BD9CEFA87388}"/>
              </a:ext>
            </a:extLst>
          </p:cNvPr>
          <p:cNvGraphicFramePr>
            <a:graphicFrameLocks noChangeAspect="1"/>
          </p:cNvGraphicFramePr>
          <p:nvPr/>
        </p:nvGraphicFramePr>
        <p:xfrm>
          <a:off x="2517776" y="3536951"/>
          <a:ext cx="1135063" cy="288925"/>
        </p:xfrm>
        <a:graphic>
          <a:graphicData uri="http://schemas.openxmlformats.org/presentationml/2006/ole">
            <mc:AlternateContent xmlns:mc="http://schemas.openxmlformats.org/markup-compatibility/2006">
              <mc:Choice xmlns:v="urn:schemas-microsoft-com:vml" Requires="v">
                <p:oleObj name="Equation" r:id="rId4" imgW="698197" imgH="177723" progId="Equation.DSMT4">
                  <p:embed/>
                </p:oleObj>
              </mc:Choice>
              <mc:Fallback>
                <p:oleObj name="Equation" r:id="rId4" imgW="698197" imgH="177723" progId="Equation.DSMT4">
                  <p:embed/>
                  <p:pic>
                    <p:nvPicPr>
                      <p:cNvPr id="27" name="Object 9">
                        <a:extLst>
                          <a:ext uri="{FF2B5EF4-FFF2-40B4-BE49-F238E27FC236}">
                            <a16:creationId xmlns:a16="http://schemas.microsoft.com/office/drawing/2014/main" id="{1F4042B0-2508-4084-9EB9-BD9CEFA87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6" y="3536951"/>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2">
            <a:extLst>
              <a:ext uri="{FF2B5EF4-FFF2-40B4-BE49-F238E27FC236}">
                <a16:creationId xmlns:a16="http://schemas.microsoft.com/office/drawing/2014/main" id="{55391484-E4F5-46AF-89BD-D4DFA6A5AE7D}"/>
              </a:ext>
            </a:extLst>
          </p:cNvPr>
          <p:cNvGraphicFramePr>
            <a:graphicFrameLocks noChangeAspect="1"/>
          </p:cNvGraphicFramePr>
          <p:nvPr/>
        </p:nvGraphicFramePr>
        <p:xfrm>
          <a:off x="4306889" y="3509964"/>
          <a:ext cx="846137" cy="350837"/>
        </p:xfrm>
        <a:graphic>
          <a:graphicData uri="http://schemas.openxmlformats.org/presentationml/2006/ole">
            <mc:AlternateContent xmlns:mc="http://schemas.openxmlformats.org/markup-compatibility/2006">
              <mc:Choice xmlns:v="urn:schemas-microsoft-com:vml" Requires="v">
                <p:oleObj name="Equation" r:id="rId6" imgW="520474" imgH="215806" progId="Equation.DSMT4">
                  <p:embed/>
                </p:oleObj>
              </mc:Choice>
              <mc:Fallback>
                <p:oleObj name="Equation" r:id="rId6" imgW="520474" imgH="215806" progId="Equation.DSMT4">
                  <p:embed/>
                  <p:pic>
                    <p:nvPicPr>
                      <p:cNvPr id="28" name="Object 12">
                        <a:extLst>
                          <a:ext uri="{FF2B5EF4-FFF2-40B4-BE49-F238E27FC236}">
                            <a16:creationId xmlns:a16="http://schemas.microsoft.com/office/drawing/2014/main" id="{55391484-E4F5-46AF-89BD-D4DFA6A5A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6889" y="3509964"/>
                        <a:ext cx="84613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7">
            <a:extLst>
              <a:ext uri="{FF2B5EF4-FFF2-40B4-BE49-F238E27FC236}">
                <a16:creationId xmlns:a16="http://schemas.microsoft.com/office/drawing/2014/main" id="{B69C9334-EDAD-4774-B372-D3AA12F6D9D9}"/>
              </a:ext>
            </a:extLst>
          </p:cNvPr>
          <p:cNvGraphicFramePr>
            <a:graphicFrameLocks noChangeAspect="1"/>
          </p:cNvGraphicFramePr>
          <p:nvPr/>
        </p:nvGraphicFramePr>
        <p:xfrm>
          <a:off x="6164264" y="3576639"/>
          <a:ext cx="701675" cy="288925"/>
        </p:xfrm>
        <a:graphic>
          <a:graphicData uri="http://schemas.openxmlformats.org/presentationml/2006/ole">
            <mc:AlternateContent xmlns:mc="http://schemas.openxmlformats.org/markup-compatibility/2006">
              <mc:Choice xmlns:v="urn:schemas-microsoft-com:vml" Requires="v">
                <p:oleObj name="Equation" r:id="rId8" imgW="431425" imgH="177646" progId="Equation.DSMT4">
                  <p:embed/>
                </p:oleObj>
              </mc:Choice>
              <mc:Fallback>
                <p:oleObj name="Equation" r:id="rId8" imgW="431425" imgH="177646" progId="Equation.DSMT4">
                  <p:embed/>
                  <p:pic>
                    <p:nvPicPr>
                      <p:cNvPr id="29" name="Object 17">
                        <a:extLst>
                          <a:ext uri="{FF2B5EF4-FFF2-40B4-BE49-F238E27FC236}">
                            <a16:creationId xmlns:a16="http://schemas.microsoft.com/office/drawing/2014/main" id="{B69C9334-EDAD-4774-B372-D3AA12F6D9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4" y="3576639"/>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29">
            <a:extLst>
              <a:ext uri="{FF2B5EF4-FFF2-40B4-BE49-F238E27FC236}">
                <a16:creationId xmlns:a16="http://schemas.microsoft.com/office/drawing/2014/main" id="{7BFF105E-878A-4FC7-A708-58BA6A5AAB34}"/>
              </a:ext>
            </a:extLst>
          </p:cNvPr>
          <p:cNvGrpSpPr>
            <a:grpSpLocks/>
          </p:cNvGrpSpPr>
          <p:nvPr/>
        </p:nvGrpSpPr>
        <p:grpSpPr bwMode="auto">
          <a:xfrm>
            <a:off x="2292350" y="3581400"/>
            <a:ext cx="4933950" cy="1803400"/>
            <a:chOff x="1056395" y="3680631"/>
            <a:chExt cx="4933950" cy="1803400"/>
          </a:xfrm>
        </p:grpSpPr>
        <p:cxnSp>
          <p:nvCxnSpPr>
            <p:cNvPr id="31" name="Straight Connector 30">
              <a:extLst>
                <a:ext uri="{FF2B5EF4-FFF2-40B4-BE49-F238E27FC236}">
                  <a16:creationId xmlns:a16="http://schemas.microsoft.com/office/drawing/2014/main" id="{F505042C-3D6F-4A93-906C-308B198AE904}"/>
                </a:ext>
              </a:extLst>
            </p:cNvPr>
            <p:cNvCxnSpPr/>
            <p:nvPr/>
          </p:nvCxnSpPr>
          <p:spPr>
            <a:xfrm rot="5400000">
              <a:off x="164220" y="4572806"/>
              <a:ext cx="1787525"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F447CC-AFF5-45BB-AD1F-83991F9D2A09}"/>
                </a:ext>
              </a:extLst>
            </p:cNvPr>
            <p:cNvCxnSpPr/>
            <p:nvPr/>
          </p:nvCxnSpPr>
          <p:spPr>
            <a:xfrm rot="16200000" flipH="1">
              <a:off x="17406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6F9EAF-7CB7-48FE-83DF-BDCA8DB33106}"/>
                </a:ext>
              </a:extLst>
            </p:cNvPr>
            <p:cNvCxnSpPr/>
            <p:nvPr/>
          </p:nvCxnSpPr>
          <p:spPr>
            <a:xfrm rot="5400000">
              <a:off x="3658308" y="4580743"/>
              <a:ext cx="1803400" cy="31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FBE6C4-05F0-4F3B-9A6A-9D7C8CE5E7DA}"/>
                </a:ext>
              </a:extLst>
            </p:cNvPr>
            <p:cNvCxnSpPr/>
            <p:nvPr/>
          </p:nvCxnSpPr>
          <p:spPr>
            <a:xfrm rot="5400000">
              <a:off x="5093407" y="4571219"/>
              <a:ext cx="1787525" cy="6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D1EB3E-7D18-43FE-998D-0F92B3B9478F}"/>
                </a:ext>
              </a:extLst>
            </p:cNvPr>
            <p:cNvCxnSpPr/>
            <p:nvPr/>
          </p:nvCxnSpPr>
          <p:spPr>
            <a:xfrm>
              <a:off x="1059570" y="4691869"/>
              <a:ext cx="4927600" cy="158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862CC0-120A-41FD-A16A-E36E913E1555}"/>
                </a:ext>
              </a:extLst>
            </p:cNvPr>
            <p:cNvCxnSpPr/>
            <p:nvPr/>
          </p:nvCxnSpPr>
          <p:spPr>
            <a:xfrm>
              <a:off x="1059570" y="5474506"/>
              <a:ext cx="4927600"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37" name="Object 4">
            <a:extLst>
              <a:ext uri="{FF2B5EF4-FFF2-40B4-BE49-F238E27FC236}">
                <a16:creationId xmlns:a16="http://schemas.microsoft.com/office/drawing/2014/main" id="{A89E91B4-9B25-4367-ADBC-297A860BC3E3}"/>
              </a:ext>
            </a:extLst>
          </p:cNvPr>
          <p:cNvGraphicFramePr>
            <a:graphicFrameLocks noChangeAspect="1"/>
          </p:cNvGraphicFramePr>
          <p:nvPr/>
        </p:nvGraphicFramePr>
        <p:xfrm>
          <a:off x="1624014" y="4041776"/>
          <a:ext cx="604837" cy="354013"/>
        </p:xfrm>
        <a:graphic>
          <a:graphicData uri="http://schemas.openxmlformats.org/presentationml/2006/ole">
            <mc:AlternateContent xmlns:mc="http://schemas.openxmlformats.org/markup-compatibility/2006">
              <mc:Choice xmlns:v="urn:schemas-microsoft-com:vml" Requires="v">
                <p:oleObj name="Equation" r:id="rId10" imgW="304404" imgH="177569" progId="Equation.DSMT4">
                  <p:embed/>
                </p:oleObj>
              </mc:Choice>
              <mc:Fallback>
                <p:oleObj name="Equation" r:id="rId10" imgW="304404" imgH="177569" progId="Equation.DSMT4">
                  <p:embed/>
                  <p:pic>
                    <p:nvPicPr>
                      <p:cNvPr id="37" name="Object 4">
                        <a:extLst>
                          <a:ext uri="{FF2B5EF4-FFF2-40B4-BE49-F238E27FC236}">
                            <a16:creationId xmlns:a16="http://schemas.microsoft.com/office/drawing/2014/main" id="{A89E91B4-9B25-4367-ADBC-297A860BC3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4014" y="4041776"/>
                        <a:ext cx="60483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5">
            <a:extLst>
              <a:ext uri="{FF2B5EF4-FFF2-40B4-BE49-F238E27FC236}">
                <a16:creationId xmlns:a16="http://schemas.microsoft.com/office/drawing/2014/main" id="{4114BAA5-79C8-4748-A909-947B7533F5D5}"/>
              </a:ext>
            </a:extLst>
          </p:cNvPr>
          <p:cNvGraphicFramePr>
            <a:graphicFrameLocks noChangeAspect="1"/>
          </p:cNvGraphicFramePr>
          <p:nvPr/>
        </p:nvGraphicFramePr>
        <p:xfrm>
          <a:off x="1639888" y="4818063"/>
          <a:ext cx="565150" cy="304800"/>
        </p:xfrm>
        <a:graphic>
          <a:graphicData uri="http://schemas.openxmlformats.org/presentationml/2006/ole">
            <mc:AlternateContent xmlns:mc="http://schemas.openxmlformats.org/markup-compatibility/2006">
              <mc:Choice xmlns:v="urn:schemas-microsoft-com:vml" Requires="v">
                <p:oleObj name="Equation" r:id="rId12" imgW="329914" imgH="177646" progId="Equation.DSMT4">
                  <p:embed/>
                </p:oleObj>
              </mc:Choice>
              <mc:Fallback>
                <p:oleObj name="Equation" r:id="rId12" imgW="329914" imgH="177646" progId="Equation.DSMT4">
                  <p:embed/>
                  <p:pic>
                    <p:nvPicPr>
                      <p:cNvPr id="38" name="Object 5">
                        <a:extLst>
                          <a:ext uri="{FF2B5EF4-FFF2-40B4-BE49-F238E27FC236}">
                            <a16:creationId xmlns:a16="http://schemas.microsoft.com/office/drawing/2014/main" id="{4114BAA5-79C8-4748-A909-947B7533F5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9888" y="4818063"/>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3" name="Content Placeholder 2">
            <a:extLst>
              <a:ext uri="{FF2B5EF4-FFF2-40B4-BE49-F238E27FC236}">
                <a16:creationId xmlns:a16="http://schemas.microsoft.com/office/drawing/2014/main" id="{3D022635-D989-4DA3-88AD-98B7017723C6}"/>
              </a:ext>
            </a:extLst>
          </p:cNvPr>
          <p:cNvSpPr txBox="1">
            <a:spLocks/>
          </p:cNvSpPr>
          <p:nvPr/>
        </p:nvSpPr>
        <p:spPr bwMode="auto">
          <a:xfrm>
            <a:off x="1690689" y="2941639"/>
            <a:ext cx="88407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Distance is usually the same</a:t>
            </a:r>
          </a:p>
        </p:txBody>
      </p:sp>
      <p:graphicFrame>
        <p:nvGraphicFramePr>
          <p:cNvPr id="40" name="Object 10">
            <a:extLst>
              <a:ext uri="{FF2B5EF4-FFF2-40B4-BE49-F238E27FC236}">
                <a16:creationId xmlns:a16="http://schemas.microsoft.com/office/drawing/2014/main" id="{00916AD4-78D6-4062-80A8-FEF520FE6CA6}"/>
              </a:ext>
            </a:extLst>
          </p:cNvPr>
          <p:cNvGraphicFramePr>
            <a:graphicFrameLocks noChangeAspect="1"/>
          </p:cNvGraphicFramePr>
          <p:nvPr/>
        </p:nvGraphicFramePr>
        <p:xfrm>
          <a:off x="2657476" y="4062413"/>
          <a:ext cx="804863" cy="309562"/>
        </p:xfrm>
        <a:graphic>
          <a:graphicData uri="http://schemas.openxmlformats.org/presentationml/2006/ole">
            <mc:AlternateContent xmlns:mc="http://schemas.openxmlformats.org/markup-compatibility/2006">
              <mc:Choice xmlns:v="urn:schemas-microsoft-com:vml" Requires="v">
                <p:oleObj name="Equation" r:id="rId14" imgW="495085" imgH="190417" progId="Equation.DSMT4">
                  <p:embed/>
                </p:oleObj>
              </mc:Choice>
              <mc:Fallback>
                <p:oleObj name="Equation" r:id="rId14" imgW="495085" imgH="190417" progId="Equation.DSMT4">
                  <p:embed/>
                  <p:pic>
                    <p:nvPicPr>
                      <p:cNvPr id="40" name="Object 10">
                        <a:extLst>
                          <a:ext uri="{FF2B5EF4-FFF2-40B4-BE49-F238E27FC236}">
                            <a16:creationId xmlns:a16="http://schemas.microsoft.com/office/drawing/2014/main" id="{00916AD4-78D6-4062-80A8-FEF520FE6C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7476" y="4062413"/>
                        <a:ext cx="804863"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1">
            <a:extLst>
              <a:ext uri="{FF2B5EF4-FFF2-40B4-BE49-F238E27FC236}">
                <a16:creationId xmlns:a16="http://schemas.microsoft.com/office/drawing/2014/main" id="{65716296-A3C9-445D-AB2A-74071C0C7B9D}"/>
              </a:ext>
            </a:extLst>
          </p:cNvPr>
          <p:cNvGraphicFramePr>
            <a:graphicFrameLocks noChangeAspect="1"/>
          </p:cNvGraphicFramePr>
          <p:nvPr/>
        </p:nvGraphicFramePr>
        <p:xfrm>
          <a:off x="2641601" y="4857751"/>
          <a:ext cx="804863" cy="309563"/>
        </p:xfrm>
        <a:graphic>
          <a:graphicData uri="http://schemas.openxmlformats.org/presentationml/2006/ole">
            <mc:AlternateContent xmlns:mc="http://schemas.openxmlformats.org/markup-compatibility/2006">
              <mc:Choice xmlns:v="urn:schemas-microsoft-com:vml" Requires="v">
                <p:oleObj name="Equation" r:id="rId16" imgW="495085" imgH="190417" progId="Equation.DSMT4">
                  <p:embed/>
                </p:oleObj>
              </mc:Choice>
              <mc:Fallback>
                <p:oleObj name="Equation" r:id="rId16" imgW="495085" imgH="190417" progId="Equation.DSMT4">
                  <p:embed/>
                  <p:pic>
                    <p:nvPicPr>
                      <p:cNvPr id="41" name="Object 11">
                        <a:extLst>
                          <a:ext uri="{FF2B5EF4-FFF2-40B4-BE49-F238E27FC236}">
                            <a16:creationId xmlns:a16="http://schemas.microsoft.com/office/drawing/2014/main" id="{65716296-A3C9-445D-AB2A-74071C0C7B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1601" y="4857751"/>
                        <a:ext cx="804863"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3">
            <a:extLst>
              <a:ext uri="{FF2B5EF4-FFF2-40B4-BE49-F238E27FC236}">
                <a16:creationId xmlns:a16="http://schemas.microsoft.com/office/drawing/2014/main" id="{7BADAC6B-8734-4FD4-B10B-7FA24BE543AB}"/>
              </a:ext>
            </a:extLst>
          </p:cNvPr>
          <p:cNvGraphicFramePr>
            <a:graphicFrameLocks noChangeAspect="1"/>
          </p:cNvGraphicFramePr>
          <p:nvPr/>
        </p:nvGraphicFramePr>
        <p:xfrm>
          <a:off x="4313239" y="4800601"/>
          <a:ext cx="1011237" cy="309563"/>
        </p:xfrm>
        <a:graphic>
          <a:graphicData uri="http://schemas.openxmlformats.org/presentationml/2006/ole">
            <mc:AlternateContent xmlns:mc="http://schemas.openxmlformats.org/markup-compatibility/2006">
              <mc:Choice xmlns:v="urn:schemas-microsoft-com:vml" Requires="v">
                <p:oleObj name="Equation" r:id="rId18" imgW="622030" imgH="190417" progId="Equation.DSMT4">
                  <p:embed/>
                </p:oleObj>
              </mc:Choice>
              <mc:Fallback>
                <p:oleObj name="Equation" r:id="rId18" imgW="622030" imgH="190417" progId="Equation.DSMT4">
                  <p:embed/>
                  <p:pic>
                    <p:nvPicPr>
                      <p:cNvPr id="42" name="Object 13">
                        <a:extLst>
                          <a:ext uri="{FF2B5EF4-FFF2-40B4-BE49-F238E27FC236}">
                            <a16:creationId xmlns:a16="http://schemas.microsoft.com/office/drawing/2014/main" id="{7BADAC6B-8734-4FD4-B10B-7FA24BE543A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13239" y="4800601"/>
                        <a:ext cx="1011237"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14">
            <a:extLst>
              <a:ext uri="{FF2B5EF4-FFF2-40B4-BE49-F238E27FC236}">
                <a16:creationId xmlns:a16="http://schemas.microsoft.com/office/drawing/2014/main" id="{4029F3D7-078B-4F45-9B46-CC74ABD17676}"/>
              </a:ext>
            </a:extLst>
          </p:cNvPr>
          <p:cNvGraphicFramePr>
            <a:graphicFrameLocks noChangeAspect="1"/>
          </p:cNvGraphicFramePr>
          <p:nvPr/>
        </p:nvGraphicFramePr>
        <p:xfrm>
          <a:off x="4259263" y="4073526"/>
          <a:ext cx="1238250" cy="309563"/>
        </p:xfrm>
        <a:graphic>
          <a:graphicData uri="http://schemas.openxmlformats.org/presentationml/2006/ole">
            <mc:AlternateContent xmlns:mc="http://schemas.openxmlformats.org/markup-compatibility/2006">
              <mc:Choice xmlns:v="urn:schemas-microsoft-com:vml" Requires="v">
                <p:oleObj name="Equation" r:id="rId20" imgW="761669" imgH="190417" progId="Equation.DSMT4">
                  <p:embed/>
                </p:oleObj>
              </mc:Choice>
              <mc:Fallback>
                <p:oleObj name="Equation" r:id="rId20" imgW="761669" imgH="190417" progId="Equation.DSMT4">
                  <p:embed/>
                  <p:pic>
                    <p:nvPicPr>
                      <p:cNvPr id="43" name="Object 14">
                        <a:extLst>
                          <a:ext uri="{FF2B5EF4-FFF2-40B4-BE49-F238E27FC236}">
                            <a16:creationId xmlns:a16="http://schemas.microsoft.com/office/drawing/2014/main" id="{4029F3D7-078B-4F45-9B46-CC74ABD1767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59263" y="4073526"/>
                        <a:ext cx="12382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 name="Group 59">
            <a:extLst>
              <a:ext uri="{FF2B5EF4-FFF2-40B4-BE49-F238E27FC236}">
                <a16:creationId xmlns:a16="http://schemas.microsoft.com/office/drawing/2014/main" id="{AE258ED9-8F6D-4D06-90D2-E1761F08BC85}"/>
              </a:ext>
            </a:extLst>
          </p:cNvPr>
          <p:cNvGrpSpPr>
            <a:grpSpLocks/>
          </p:cNvGrpSpPr>
          <p:nvPr/>
        </p:nvGrpSpPr>
        <p:grpSpPr bwMode="auto">
          <a:xfrm>
            <a:off x="7324725" y="3235326"/>
            <a:ext cx="1500188" cy="1122363"/>
            <a:chOff x="5153825" y="3941820"/>
            <a:chExt cx="2143125" cy="1928813"/>
          </a:xfrm>
        </p:grpSpPr>
        <p:sp>
          <p:nvSpPr>
            <p:cNvPr id="54" name="Isosceles Triangle 53">
              <a:extLst>
                <a:ext uri="{FF2B5EF4-FFF2-40B4-BE49-F238E27FC236}">
                  <a16:creationId xmlns:a16="http://schemas.microsoft.com/office/drawing/2014/main" id="{53D6B9EF-183D-4A60-A0ED-540E1A7DC4B5}"/>
                </a:ext>
              </a:extLst>
            </p:cNvPr>
            <p:cNvSpPr/>
            <p:nvPr/>
          </p:nvSpPr>
          <p:spPr>
            <a:xfrm>
              <a:off x="5153825" y="3941820"/>
              <a:ext cx="2143125" cy="192881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cxnSp>
          <p:nvCxnSpPr>
            <p:cNvPr id="55" name="Straight Connector 54">
              <a:extLst>
                <a:ext uri="{FF2B5EF4-FFF2-40B4-BE49-F238E27FC236}">
                  <a16:creationId xmlns:a16="http://schemas.microsoft.com/office/drawing/2014/main" id="{C24176F5-B840-4C92-85AF-653C539AF6A4}"/>
                </a:ext>
              </a:extLst>
            </p:cNvPr>
            <p:cNvCxnSpPr>
              <a:stCxn id="54" idx="1"/>
              <a:endCxn id="54" idx="5"/>
            </p:cNvCxnSpPr>
            <p:nvPr/>
          </p:nvCxnSpPr>
          <p:spPr>
            <a:xfrm>
              <a:off x="5689039" y="4907590"/>
              <a:ext cx="107269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F62A3A-A127-4090-92FA-A7A67488EB1A}"/>
                </a:ext>
              </a:extLst>
            </p:cNvPr>
            <p:cNvCxnSpPr>
              <a:endCxn id="54" idx="3"/>
            </p:cNvCxnSpPr>
            <p:nvPr/>
          </p:nvCxnSpPr>
          <p:spPr>
            <a:xfrm rot="5400000">
              <a:off x="5762734" y="5406845"/>
              <a:ext cx="92757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460" name="Object 2">
              <a:extLst>
                <a:ext uri="{FF2B5EF4-FFF2-40B4-BE49-F238E27FC236}">
                  <a16:creationId xmlns:a16="http://schemas.microsoft.com/office/drawing/2014/main" id="{5B8E52B6-385E-4916-B4EA-F79CCE41867A}"/>
                </a:ext>
              </a:extLst>
            </p:cNvPr>
            <p:cNvGraphicFramePr>
              <a:graphicFrameLocks noChangeAspect="1"/>
            </p:cNvGraphicFramePr>
            <p:nvPr/>
          </p:nvGraphicFramePr>
          <p:xfrm>
            <a:off x="5629644" y="5157052"/>
            <a:ext cx="549275" cy="581025"/>
          </p:xfrm>
          <a:graphic>
            <a:graphicData uri="http://schemas.openxmlformats.org/presentationml/2006/ole">
              <mc:AlternateContent xmlns:mc="http://schemas.openxmlformats.org/markup-compatibility/2006">
                <mc:Choice xmlns:v="urn:schemas-microsoft-com:vml" Requires="v">
                  <p:oleObj name="Equation" r:id="rId22" imgW="152202" imgH="177569" progId="Equation.DSMT4">
                    <p:embed/>
                  </p:oleObj>
                </mc:Choice>
                <mc:Fallback>
                  <p:oleObj name="Equation" r:id="rId22" imgW="152202" imgH="177569" progId="Equation.DSMT4">
                    <p:embed/>
                    <p:pic>
                      <p:nvPicPr>
                        <p:cNvPr id="18460" name="Object 2">
                          <a:extLst>
                            <a:ext uri="{FF2B5EF4-FFF2-40B4-BE49-F238E27FC236}">
                              <a16:creationId xmlns:a16="http://schemas.microsoft.com/office/drawing/2014/main" id="{5B8E52B6-385E-4916-B4EA-F79CCE41867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29644" y="5157052"/>
                          <a:ext cx="549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1" name="Object 3">
              <a:extLst>
                <a:ext uri="{FF2B5EF4-FFF2-40B4-BE49-F238E27FC236}">
                  <a16:creationId xmlns:a16="http://schemas.microsoft.com/office/drawing/2014/main" id="{E3EA2CB3-6CF0-4582-AE77-355CC1AD2D40}"/>
                </a:ext>
              </a:extLst>
            </p:cNvPr>
            <p:cNvGraphicFramePr>
              <a:graphicFrameLocks noChangeAspect="1"/>
            </p:cNvGraphicFramePr>
            <p:nvPr/>
          </p:nvGraphicFramePr>
          <p:xfrm>
            <a:off x="6344019" y="5177689"/>
            <a:ext cx="549275" cy="539750"/>
          </p:xfrm>
          <a:graphic>
            <a:graphicData uri="http://schemas.openxmlformats.org/presentationml/2006/ole">
              <mc:AlternateContent xmlns:mc="http://schemas.openxmlformats.org/markup-compatibility/2006">
                <mc:Choice xmlns:v="urn:schemas-microsoft-com:vml" Requires="v">
                  <p:oleObj name="Equation" r:id="rId24" imgW="152268" imgH="164957" progId="Equation.DSMT4">
                    <p:embed/>
                  </p:oleObj>
                </mc:Choice>
                <mc:Fallback>
                  <p:oleObj name="Equation" r:id="rId24" imgW="152268" imgH="164957" progId="Equation.DSMT4">
                    <p:embed/>
                    <p:pic>
                      <p:nvPicPr>
                        <p:cNvPr id="18461" name="Object 3">
                          <a:extLst>
                            <a:ext uri="{FF2B5EF4-FFF2-40B4-BE49-F238E27FC236}">
                              <a16:creationId xmlns:a16="http://schemas.microsoft.com/office/drawing/2014/main" id="{E3EA2CB3-6CF0-4582-AE77-355CC1AD2D4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44019" y="5177689"/>
                          <a:ext cx="5492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2" name="Object 4">
              <a:extLst>
                <a:ext uri="{FF2B5EF4-FFF2-40B4-BE49-F238E27FC236}">
                  <a16:creationId xmlns:a16="http://schemas.microsoft.com/office/drawing/2014/main" id="{21CA66E5-00CF-4C40-85BB-72BA6779433F}"/>
                </a:ext>
              </a:extLst>
            </p:cNvPr>
            <p:cNvGraphicFramePr>
              <a:graphicFrameLocks noChangeAspect="1"/>
            </p:cNvGraphicFramePr>
            <p:nvPr/>
          </p:nvGraphicFramePr>
          <p:xfrm>
            <a:off x="5915394" y="4331552"/>
            <a:ext cx="639763" cy="539750"/>
          </p:xfrm>
          <a:graphic>
            <a:graphicData uri="http://schemas.openxmlformats.org/presentationml/2006/ole">
              <mc:AlternateContent xmlns:mc="http://schemas.openxmlformats.org/markup-compatibility/2006">
                <mc:Choice xmlns:v="urn:schemas-microsoft-com:vml" Requires="v">
                  <p:oleObj name="Equation" r:id="rId26" imgW="177492" imgH="164814" progId="Equation.DSMT4">
                    <p:embed/>
                  </p:oleObj>
                </mc:Choice>
                <mc:Fallback>
                  <p:oleObj name="Equation" r:id="rId26" imgW="177492" imgH="164814" progId="Equation.DSMT4">
                    <p:embed/>
                    <p:pic>
                      <p:nvPicPr>
                        <p:cNvPr id="18462" name="Object 4">
                          <a:extLst>
                            <a:ext uri="{FF2B5EF4-FFF2-40B4-BE49-F238E27FC236}">
                              <a16:creationId xmlns:a16="http://schemas.microsoft.com/office/drawing/2014/main" id="{21CA66E5-00CF-4C40-85BB-72BA6779433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15394" y="4331552"/>
                          <a:ext cx="6397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1" name="Object 6">
            <a:extLst>
              <a:ext uri="{FF2B5EF4-FFF2-40B4-BE49-F238E27FC236}">
                <a16:creationId xmlns:a16="http://schemas.microsoft.com/office/drawing/2014/main" id="{40D8550C-47C3-4E04-8F26-4053CD63D1A3}"/>
              </a:ext>
            </a:extLst>
          </p:cNvPr>
          <p:cNvGraphicFramePr>
            <a:graphicFrameLocks noChangeAspect="1"/>
          </p:cNvGraphicFramePr>
          <p:nvPr/>
        </p:nvGraphicFramePr>
        <p:xfrm>
          <a:off x="8650289" y="3479801"/>
          <a:ext cx="1743075" cy="815975"/>
        </p:xfrm>
        <a:graphic>
          <a:graphicData uri="http://schemas.openxmlformats.org/presentationml/2006/ole">
            <mc:AlternateContent xmlns:mc="http://schemas.openxmlformats.org/markup-compatibility/2006">
              <mc:Choice xmlns:v="urn:schemas-microsoft-com:vml" Requires="v">
                <p:oleObj name="Equation" r:id="rId28" imgW="977900" imgH="457200" progId="Equation.DSMT4">
                  <p:embed/>
                </p:oleObj>
              </mc:Choice>
              <mc:Fallback>
                <p:oleObj name="Equation" r:id="rId28" imgW="977900" imgH="457200" progId="Equation.DSMT4">
                  <p:embed/>
                  <p:pic>
                    <p:nvPicPr>
                      <p:cNvPr id="61" name="Object 6">
                        <a:extLst>
                          <a:ext uri="{FF2B5EF4-FFF2-40B4-BE49-F238E27FC236}">
                            <a16:creationId xmlns:a16="http://schemas.microsoft.com/office/drawing/2014/main" id="{40D8550C-47C3-4E04-8F26-4053CD63D1A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50289" y="3479801"/>
                        <a:ext cx="174307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18">
            <a:extLst>
              <a:ext uri="{FF2B5EF4-FFF2-40B4-BE49-F238E27FC236}">
                <a16:creationId xmlns:a16="http://schemas.microsoft.com/office/drawing/2014/main" id="{336F3B7E-C0FA-4520-B8DB-E3F99048A79E}"/>
              </a:ext>
            </a:extLst>
          </p:cNvPr>
          <p:cNvGraphicFramePr>
            <a:graphicFrameLocks noChangeAspect="1"/>
          </p:cNvGraphicFramePr>
          <p:nvPr/>
        </p:nvGraphicFramePr>
        <p:xfrm>
          <a:off x="6242050" y="3889376"/>
          <a:ext cx="515938" cy="701675"/>
        </p:xfrm>
        <a:graphic>
          <a:graphicData uri="http://schemas.openxmlformats.org/presentationml/2006/ole">
            <mc:AlternateContent xmlns:mc="http://schemas.openxmlformats.org/markup-compatibility/2006">
              <mc:Choice xmlns:v="urn:schemas-microsoft-com:vml" Requires="v">
                <p:oleObj name="Equation" r:id="rId30" imgW="317225" imgH="431425" progId="Equation.DSMT4">
                  <p:embed/>
                </p:oleObj>
              </mc:Choice>
              <mc:Fallback>
                <p:oleObj name="Equation" r:id="rId30" imgW="317225" imgH="431425" progId="Equation.DSMT4">
                  <p:embed/>
                  <p:pic>
                    <p:nvPicPr>
                      <p:cNvPr id="62" name="Object 18">
                        <a:extLst>
                          <a:ext uri="{FF2B5EF4-FFF2-40B4-BE49-F238E27FC236}">
                            <a16:creationId xmlns:a16="http://schemas.microsoft.com/office/drawing/2014/main" id="{336F3B7E-C0FA-4520-B8DB-E3F99048A79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42050" y="3889376"/>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19">
            <a:extLst>
              <a:ext uri="{FF2B5EF4-FFF2-40B4-BE49-F238E27FC236}">
                <a16:creationId xmlns:a16="http://schemas.microsoft.com/office/drawing/2014/main" id="{D85D7246-FB9C-40D2-9977-2FF08656D7B8}"/>
              </a:ext>
            </a:extLst>
          </p:cNvPr>
          <p:cNvGraphicFramePr>
            <a:graphicFrameLocks noChangeAspect="1"/>
          </p:cNvGraphicFramePr>
          <p:nvPr/>
        </p:nvGraphicFramePr>
        <p:xfrm>
          <a:off x="6257925" y="4618039"/>
          <a:ext cx="515938" cy="701675"/>
        </p:xfrm>
        <a:graphic>
          <a:graphicData uri="http://schemas.openxmlformats.org/presentationml/2006/ole">
            <mc:AlternateContent xmlns:mc="http://schemas.openxmlformats.org/markup-compatibility/2006">
              <mc:Choice xmlns:v="urn:schemas-microsoft-com:vml" Requires="v">
                <p:oleObj name="Equation" r:id="rId32" imgW="317225" imgH="431425" progId="Equation.DSMT4">
                  <p:embed/>
                </p:oleObj>
              </mc:Choice>
              <mc:Fallback>
                <p:oleObj name="Equation" r:id="rId32" imgW="317225" imgH="431425" progId="Equation.DSMT4">
                  <p:embed/>
                  <p:pic>
                    <p:nvPicPr>
                      <p:cNvPr id="63" name="Object 19">
                        <a:extLst>
                          <a:ext uri="{FF2B5EF4-FFF2-40B4-BE49-F238E27FC236}">
                            <a16:creationId xmlns:a16="http://schemas.microsoft.com/office/drawing/2014/main" id="{D85D7246-FB9C-40D2-9977-2FF08656D7B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7925" y="4618039"/>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Box 63">
            <a:extLst>
              <a:ext uri="{FF2B5EF4-FFF2-40B4-BE49-F238E27FC236}">
                <a16:creationId xmlns:a16="http://schemas.microsoft.com/office/drawing/2014/main" id="{F3F82ED3-DE7D-4E41-830D-870784F993EB}"/>
              </a:ext>
            </a:extLst>
          </p:cNvPr>
          <p:cNvSpPr txBox="1">
            <a:spLocks noChangeArrowheads="1"/>
          </p:cNvSpPr>
          <p:nvPr/>
        </p:nvSpPr>
        <p:spPr bwMode="auto">
          <a:xfrm>
            <a:off x="7446963" y="4503738"/>
            <a:ext cx="244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The difference in time is 4.5 hours</a:t>
            </a:r>
          </a:p>
        </p:txBody>
      </p:sp>
      <p:sp>
        <p:nvSpPr>
          <p:cNvPr id="65" name="TextBox 64">
            <a:extLst>
              <a:ext uri="{FF2B5EF4-FFF2-40B4-BE49-F238E27FC236}">
                <a16:creationId xmlns:a16="http://schemas.microsoft.com/office/drawing/2014/main" id="{6529DB13-073E-4A49-947F-AD1EDD5FE45A}"/>
              </a:ext>
            </a:extLst>
          </p:cNvPr>
          <p:cNvSpPr txBox="1">
            <a:spLocks noChangeArrowheads="1"/>
          </p:cNvSpPr>
          <p:nvPr/>
        </p:nvSpPr>
        <p:spPr bwMode="auto">
          <a:xfrm>
            <a:off x="2189163" y="5472114"/>
            <a:ext cx="506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Tom’s time minus Car’s time is 4.5h</a:t>
            </a:r>
          </a:p>
        </p:txBody>
      </p:sp>
      <p:graphicFrame>
        <p:nvGraphicFramePr>
          <p:cNvPr id="66" name="Object 19">
            <a:extLst>
              <a:ext uri="{FF2B5EF4-FFF2-40B4-BE49-F238E27FC236}">
                <a16:creationId xmlns:a16="http://schemas.microsoft.com/office/drawing/2014/main" id="{CE88063D-D774-4079-9B60-51E7DC114AFF}"/>
              </a:ext>
            </a:extLst>
          </p:cNvPr>
          <p:cNvGraphicFramePr>
            <a:graphicFrameLocks noChangeAspect="1"/>
          </p:cNvGraphicFramePr>
          <p:nvPr/>
        </p:nvGraphicFramePr>
        <p:xfrm>
          <a:off x="3175000" y="5846764"/>
          <a:ext cx="515938" cy="701675"/>
        </p:xfrm>
        <a:graphic>
          <a:graphicData uri="http://schemas.openxmlformats.org/presentationml/2006/ole">
            <mc:AlternateContent xmlns:mc="http://schemas.openxmlformats.org/markup-compatibility/2006">
              <mc:Choice xmlns:v="urn:schemas-microsoft-com:vml" Requires="v">
                <p:oleObj name="Equation" r:id="rId34" imgW="317225" imgH="431425" progId="Equation.DSMT4">
                  <p:embed/>
                </p:oleObj>
              </mc:Choice>
              <mc:Fallback>
                <p:oleObj name="Equation" r:id="rId34" imgW="317225" imgH="431425" progId="Equation.DSMT4">
                  <p:embed/>
                  <p:pic>
                    <p:nvPicPr>
                      <p:cNvPr id="66" name="Object 19">
                        <a:extLst>
                          <a:ext uri="{FF2B5EF4-FFF2-40B4-BE49-F238E27FC236}">
                            <a16:creationId xmlns:a16="http://schemas.microsoft.com/office/drawing/2014/main" id="{CE88063D-D774-4079-9B60-51E7DC114AF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75000" y="5846764"/>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18">
            <a:extLst>
              <a:ext uri="{FF2B5EF4-FFF2-40B4-BE49-F238E27FC236}">
                <a16:creationId xmlns:a16="http://schemas.microsoft.com/office/drawing/2014/main" id="{730E44BE-B89F-47DB-8B58-1FD374B8E7E0}"/>
              </a:ext>
            </a:extLst>
          </p:cNvPr>
          <p:cNvGraphicFramePr>
            <a:graphicFrameLocks noChangeAspect="1"/>
          </p:cNvGraphicFramePr>
          <p:nvPr/>
        </p:nvGraphicFramePr>
        <p:xfrm>
          <a:off x="3757613" y="5857876"/>
          <a:ext cx="1300162" cy="701675"/>
        </p:xfrm>
        <a:graphic>
          <a:graphicData uri="http://schemas.openxmlformats.org/presentationml/2006/ole">
            <mc:AlternateContent xmlns:mc="http://schemas.openxmlformats.org/markup-compatibility/2006">
              <mc:Choice xmlns:v="urn:schemas-microsoft-com:vml" Requires="v">
                <p:oleObj name="Equation" r:id="rId35" imgW="799753" imgH="431613" progId="Equation.DSMT4">
                  <p:embed/>
                </p:oleObj>
              </mc:Choice>
              <mc:Fallback>
                <p:oleObj name="Equation" r:id="rId35" imgW="799753" imgH="431613" progId="Equation.DSMT4">
                  <p:embed/>
                  <p:pic>
                    <p:nvPicPr>
                      <p:cNvPr id="67" name="Object 18">
                        <a:extLst>
                          <a:ext uri="{FF2B5EF4-FFF2-40B4-BE49-F238E27FC236}">
                            <a16:creationId xmlns:a16="http://schemas.microsoft.com/office/drawing/2014/main" id="{730E44BE-B89F-47DB-8B58-1FD374B8E7E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57613" y="5857876"/>
                        <a:ext cx="130016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 name="TextBox 67">
            <a:extLst>
              <a:ext uri="{FF2B5EF4-FFF2-40B4-BE49-F238E27FC236}">
                <a16:creationId xmlns:a16="http://schemas.microsoft.com/office/drawing/2014/main" id="{CCACB1D2-37F6-44E1-9B08-7A586C254D0D}"/>
              </a:ext>
            </a:extLst>
          </p:cNvPr>
          <p:cNvSpPr txBox="1">
            <a:spLocks noChangeArrowheads="1"/>
          </p:cNvSpPr>
          <p:nvPr/>
        </p:nvSpPr>
        <p:spPr bwMode="auto">
          <a:xfrm>
            <a:off x="5359400" y="5856288"/>
            <a:ext cx="412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a:solidFill>
                  <a:srgbClr val="FF0000"/>
                </a:solidFill>
              </a:rPr>
              <a:t>Solve this equation for Tom’s running speed!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linds(horizontal)">
                                      <p:cBhvr>
                                        <p:cTn id="59" dur="500"/>
                                        <p:tgtEl>
                                          <p:spTgt spid="4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linds(horizontal)">
                                      <p:cBhvr>
                                        <p:cTn id="69" dur="500"/>
                                        <p:tgtEl>
                                          <p:spTgt spid="6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linds(horizontal)">
                                      <p:cBhvr>
                                        <p:cTn id="74" dur="500"/>
                                        <p:tgtEl>
                                          <p:spTgt spid="6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blinds(horizontal)">
                                      <p:cBhvr>
                                        <p:cTn id="79" dur="500"/>
                                        <p:tgtEl>
                                          <p:spTgt spid="6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blinds(horizontal)">
                                      <p:cBhvr>
                                        <p:cTn id="94" dur="500"/>
                                        <p:tgtEl>
                                          <p:spTgt spid="6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blinds(horizontal)">
                                      <p:cBhvr>
                                        <p:cTn id="99" dur="500"/>
                                        <p:tgtEl>
                                          <p:spTgt spid="6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fade">
                                      <p:cBhvr>
                                        <p:cTn id="10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a:extLst>
              <a:ext uri="{FF2B5EF4-FFF2-40B4-BE49-F238E27FC236}">
                <a16:creationId xmlns:a16="http://schemas.microsoft.com/office/drawing/2014/main" id="{1D1C3CEC-4E6C-4971-8ED5-6213095FE8E9}"/>
              </a:ext>
            </a:extLst>
          </p:cNvPr>
          <p:cNvSpPr txBox="1">
            <a:spLocks noChangeArrowheads="1"/>
          </p:cNvSpPr>
          <p:nvPr/>
        </p:nvSpPr>
        <p:spPr bwMode="auto">
          <a:xfrm>
            <a:off x="781054" y="295274"/>
            <a:ext cx="1039653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100" dirty="0">
                <a:latin typeface="Arial" panose="020B0604020202020204" pitchFamily="34" charset="0"/>
              </a:rPr>
              <a:t>Practice: Jack and Steven are both leaving Portland for Bellingham (300km).  Jack </a:t>
            </a:r>
            <a:br>
              <a:rPr lang="en-CA" altLang="en-US" sz="2100" dirty="0">
                <a:latin typeface="Arial" panose="020B0604020202020204" pitchFamily="34" charset="0"/>
              </a:rPr>
            </a:br>
            <a:r>
              <a:rPr lang="en-CA" altLang="en-US" sz="2100" dirty="0">
                <a:latin typeface="Arial" panose="020B0604020202020204" pitchFamily="34" charset="0"/>
              </a:rPr>
              <a:t>is taking the plane and Steven is driving a fast car.  If Jack travels 320km/h faster  and requires 4.5 hours less, how fast is each person travelling?</a:t>
            </a:r>
          </a:p>
        </p:txBody>
      </p:sp>
      <p:sp>
        <p:nvSpPr>
          <p:cNvPr id="5" name="TextBox 4">
            <a:extLst>
              <a:ext uri="{FF2B5EF4-FFF2-40B4-BE49-F238E27FC236}">
                <a16:creationId xmlns:a16="http://schemas.microsoft.com/office/drawing/2014/main" id="{7BF8D2CB-21B3-4BB0-89E1-F596976CB6E5}"/>
              </a:ext>
            </a:extLst>
          </p:cNvPr>
          <p:cNvSpPr txBox="1">
            <a:spLocks noChangeArrowheads="1"/>
          </p:cNvSpPr>
          <p:nvPr/>
        </p:nvSpPr>
        <p:spPr bwMode="auto">
          <a:xfrm>
            <a:off x="7969250" y="129222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Equation:</a:t>
            </a:r>
          </a:p>
        </p:txBody>
      </p:sp>
      <p:graphicFrame>
        <p:nvGraphicFramePr>
          <p:cNvPr id="6" name="Object 3">
            <a:extLst>
              <a:ext uri="{FF2B5EF4-FFF2-40B4-BE49-F238E27FC236}">
                <a16:creationId xmlns:a16="http://schemas.microsoft.com/office/drawing/2014/main" id="{7E93543A-3718-4F03-A2FC-2078D08FA0CB}"/>
              </a:ext>
            </a:extLst>
          </p:cNvPr>
          <p:cNvGraphicFramePr>
            <a:graphicFrameLocks noChangeAspect="1"/>
          </p:cNvGraphicFramePr>
          <p:nvPr>
            <p:extLst>
              <p:ext uri="{D42A27DB-BD31-4B8C-83A1-F6EECF244321}">
                <p14:modId xmlns:p14="http://schemas.microsoft.com/office/powerpoint/2010/main" val="3166255180"/>
              </p:ext>
            </p:extLst>
          </p:nvPr>
        </p:nvGraphicFramePr>
        <p:xfrm>
          <a:off x="7823993" y="1766889"/>
          <a:ext cx="1627188" cy="644525"/>
        </p:xfrm>
        <a:graphic>
          <a:graphicData uri="http://schemas.openxmlformats.org/presentationml/2006/ole">
            <mc:AlternateContent xmlns:mc="http://schemas.openxmlformats.org/markup-compatibility/2006">
              <mc:Choice xmlns:v="urn:schemas-microsoft-com:vml" Requires="v">
                <p:oleObj name="Equation" r:id="rId4" imgW="1155700" imgH="457200" progId="Equation.DSMT4">
                  <p:embed/>
                </p:oleObj>
              </mc:Choice>
              <mc:Fallback>
                <p:oleObj name="Equation" r:id="rId4" imgW="1155700" imgH="457200" progId="Equation.DSMT4">
                  <p:embed/>
                  <p:pic>
                    <p:nvPicPr>
                      <p:cNvPr id="6" name="Object 3">
                        <a:extLst>
                          <a:ext uri="{FF2B5EF4-FFF2-40B4-BE49-F238E27FC236}">
                            <a16:creationId xmlns:a16="http://schemas.microsoft.com/office/drawing/2014/main" id="{7E93543A-3718-4F03-A2FC-2078D08FA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993" y="1766889"/>
                        <a:ext cx="1627188"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93F6B89D-6235-42C3-BF54-BB0EB239BED3}"/>
              </a:ext>
            </a:extLst>
          </p:cNvPr>
          <p:cNvSpPr txBox="1">
            <a:spLocks noChangeArrowheads="1"/>
          </p:cNvSpPr>
          <p:nvPr/>
        </p:nvSpPr>
        <p:spPr bwMode="auto">
          <a:xfrm>
            <a:off x="7837486" y="2439990"/>
            <a:ext cx="2420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1800" dirty="0">
                <a:solidFill>
                  <a:srgbClr val="FF0000"/>
                </a:solidFill>
                <a:latin typeface="Arial" panose="020B0604020202020204" pitchFamily="34" charset="0"/>
              </a:rPr>
              <a:t>Gather  Information</a:t>
            </a:r>
          </a:p>
        </p:txBody>
      </p:sp>
      <p:graphicFrame>
        <p:nvGraphicFramePr>
          <p:cNvPr id="8" name="Object 4">
            <a:extLst>
              <a:ext uri="{FF2B5EF4-FFF2-40B4-BE49-F238E27FC236}">
                <a16:creationId xmlns:a16="http://schemas.microsoft.com/office/drawing/2014/main" id="{878A3318-F95E-46E8-A052-B1729BB4CD03}"/>
              </a:ext>
            </a:extLst>
          </p:cNvPr>
          <p:cNvGraphicFramePr>
            <a:graphicFrameLocks noChangeAspect="1"/>
          </p:cNvGraphicFramePr>
          <p:nvPr>
            <p:extLst>
              <p:ext uri="{D42A27DB-BD31-4B8C-83A1-F6EECF244321}">
                <p14:modId xmlns:p14="http://schemas.microsoft.com/office/powerpoint/2010/main" val="2849148662"/>
              </p:ext>
            </p:extLst>
          </p:nvPr>
        </p:nvGraphicFramePr>
        <p:xfrm>
          <a:off x="1685925" y="1758951"/>
          <a:ext cx="857250" cy="379413"/>
        </p:xfrm>
        <a:graphic>
          <a:graphicData uri="http://schemas.openxmlformats.org/presentationml/2006/ole">
            <mc:AlternateContent xmlns:mc="http://schemas.openxmlformats.org/markup-compatibility/2006">
              <mc:Choice xmlns:v="urn:schemas-microsoft-com:vml" Requires="v">
                <p:oleObj name="Equation" r:id="rId6" imgW="431613" imgH="190417" progId="Equation.DSMT4">
                  <p:embed/>
                </p:oleObj>
              </mc:Choice>
              <mc:Fallback>
                <p:oleObj name="Equation" r:id="rId6" imgW="431613" imgH="190417" progId="Equation.DSMT4">
                  <p:embed/>
                  <p:pic>
                    <p:nvPicPr>
                      <p:cNvPr id="8" name="Object 4">
                        <a:extLst>
                          <a:ext uri="{FF2B5EF4-FFF2-40B4-BE49-F238E27FC236}">
                            <a16:creationId xmlns:a16="http://schemas.microsoft.com/office/drawing/2014/main" id="{878A3318-F95E-46E8-A052-B1729BB4CD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5925" y="1758951"/>
                        <a:ext cx="85725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BC5B6302-65FB-4C68-96EF-E8AD8BA4F27D}"/>
              </a:ext>
            </a:extLst>
          </p:cNvPr>
          <p:cNvGraphicFramePr>
            <a:graphicFrameLocks noChangeAspect="1"/>
          </p:cNvGraphicFramePr>
          <p:nvPr>
            <p:extLst>
              <p:ext uri="{D42A27DB-BD31-4B8C-83A1-F6EECF244321}">
                <p14:modId xmlns:p14="http://schemas.microsoft.com/office/powerpoint/2010/main" val="64240821"/>
              </p:ext>
            </p:extLst>
          </p:nvPr>
        </p:nvGraphicFramePr>
        <p:xfrm>
          <a:off x="1593850" y="2589213"/>
          <a:ext cx="933450" cy="304800"/>
        </p:xfrm>
        <a:graphic>
          <a:graphicData uri="http://schemas.openxmlformats.org/presentationml/2006/ole">
            <mc:AlternateContent xmlns:mc="http://schemas.openxmlformats.org/markup-compatibility/2006">
              <mc:Choice xmlns:v="urn:schemas-microsoft-com:vml" Requires="v">
                <p:oleObj name="Equation" r:id="rId8" imgW="545626" imgH="177646" progId="Equation.DSMT4">
                  <p:embed/>
                </p:oleObj>
              </mc:Choice>
              <mc:Fallback>
                <p:oleObj name="Equation" r:id="rId8" imgW="545626" imgH="177646" progId="Equation.DSMT4">
                  <p:embed/>
                  <p:pic>
                    <p:nvPicPr>
                      <p:cNvPr id="9" name="Object 5">
                        <a:extLst>
                          <a:ext uri="{FF2B5EF4-FFF2-40B4-BE49-F238E27FC236}">
                            <a16:creationId xmlns:a16="http://schemas.microsoft.com/office/drawing/2014/main" id="{BC5B6302-65FB-4C68-96EF-E8AD8BA4F2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3850" y="2589213"/>
                        <a:ext cx="9334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6">
            <a:extLst>
              <a:ext uri="{FF2B5EF4-FFF2-40B4-BE49-F238E27FC236}">
                <a16:creationId xmlns:a16="http://schemas.microsoft.com/office/drawing/2014/main" id="{AE2DDA10-C43F-4C43-9B3B-449FE7EE561A}"/>
              </a:ext>
            </a:extLst>
          </p:cNvPr>
          <p:cNvGraphicFramePr>
            <a:graphicFrameLocks noChangeAspect="1"/>
          </p:cNvGraphicFramePr>
          <p:nvPr>
            <p:extLst>
              <p:ext uri="{D42A27DB-BD31-4B8C-83A1-F6EECF244321}">
                <p14:modId xmlns:p14="http://schemas.microsoft.com/office/powerpoint/2010/main" val="607101643"/>
              </p:ext>
            </p:extLst>
          </p:nvPr>
        </p:nvGraphicFramePr>
        <p:xfrm>
          <a:off x="1608138" y="2108200"/>
          <a:ext cx="908050" cy="412750"/>
        </p:xfrm>
        <a:graphic>
          <a:graphicData uri="http://schemas.openxmlformats.org/presentationml/2006/ole">
            <mc:AlternateContent xmlns:mc="http://schemas.openxmlformats.org/markup-compatibility/2006">
              <mc:Choice xmlns:v="urn:schemas-microsoft-com:vml" Requires="v">
                <p:oleObj name="Equation" r:id="rId10" imgW="558558" imgH="253890" progId="Equation.DSMT4">
                  <p:embed/>
                </p:oleObj>
              </mc:Choice>
              <mc:Fallback>
                <p:oleObj name="Equation" r:id="rId10" imgW="558558" imgH="253890" progId="Equation.DSMT4">
                  <p:embed/>
                  <p:pic>
                    <p:nvPicPr>
                      <p:cNvPr id="10" name="Object 6">
                        <a:extLst>
                          <a:ext uri="{FF2B5EF4-FFF2-40B4-BE49-F238E27FC236}">
                            <a16:creationId xmlns:a16="http://schemas.microsoft.com/office/drawing/2014/main" id="{AE2DDA10-C43F-4C43-9B3B-449FE7EE56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8138" y="2108200"/>
                        <a:ext cx="9080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50C251EC-99A7-43D4-9E3B-0072AB554866}"/>
              </a:ext>
            </a:extLst>
          </p:cNvPr>
          <p:cNvGraphicFramePr>
            <a:graphicFrameLocks noChangeAspect="1"/>
          </p:cNvGraphicFramePr>
          <p:nvPr>
            <p:extLst>
              <p:ext uri="{D42A27DB-BD31-4B8C-83A1-F6EECF244321}">
                <p14:modId xmlns:p14="http://schemas.microsoft.com/office/powerpoint/2010/main" val="3585444435"/>
              </p:ext>
            </p:extLst>
          </p:nvPr>
        </p:nvGraphicFramePr>
        <p:xfrm>
          <a:off x="1771651" y="2871788"/>
          <a:ext cx="701675" cy="412750"/>
        </p:xfrm>
        <a:graphic>
          <a:graphicData uri="http://schemas.openxmlformats.org/presentationml/2006/ole">
            <mc:AlternateContent xmlns:mc="http://schemas.openxmlformats.org/markup-compatibility/2006">
              <mc:Choice xmlns:v="urn:schemas-microsoft-com:vml" Requires="v">
                <p:oleObj name="Equation" r:id="rId12" imgW="431613" imgH="253890" progId="Equation.DSMT4">
                  <p:embed/>
                </p:oleObj>
              </mc:Choice>
              <mc:Fallback>
                <p:oleObj name="Equation" r:id="rId12" imgW="431613" imgH="253890" progId="Equation.DSMT4">
                  <p:embed/>
                  <p:pic>
                    <p:nvPicPr>
                      <p:cNvPr id="11" name="Object 8">
                        <a:extLst>
                          <a:ext uri="{FF2B5EF4-FFF2-40B4-BE49-F238E27FC236}">
                            <a16:creationId xmlns:a16="http://schemas.microsoft.com/office/drawing/2014/main" id="{50C251EC-99A7-43D4-9E3B-0072AB5548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1651" y="2871788"/>
                        <a:ext cx="70167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50713920-E857-46A1-921B-019F78AFA0A2}"/>
              </a:ext>
            </a:extLst>
          </p:cNvPr>
          <p:cNvGraphicFramePr>
            <a:graphicFrameLocks noChangeAspect="1"/>
          </p:cNvGraphicFramePr>
          <p:nvPr>
            <p:extLst>
              <p:ext uri="{D42A27DB-BD31-4B8C-83A1-F6EECF244321}">
                <p14:modId xmlns:p14="http://schemas.microsoft.com/office/powerpoint/2010/main" val="522390532"/>
              </p:ext>
            </p:extLst>
          </p:nvPr>
        </p:nvGraphicFramePr>
        <p:xfrm>
          <a:off x="2873376" y="1477964"/>
          <a:ext cx="1135063" cy="288925"/>
        </p:xfrm>
        <a:graphic>
          <a:graphicData uri="http://schemas.openxmlformats.org/presentationml/2006/ole">
            <mc:AlternateContent xmlns:mc="http://schemas.openxmlformats.org/markup-compatibility/2006">
              <mc:Choice xmlns:v="urn:schemas-microsoft-com:vml" Requires="v">
                <p:oleObj name="Equation" r:id="rId14" imgW="698197" imgH="177723" progId="Equation.DSMT4">
                  <p:embed/>
                </p:oleObj>
              </mc:Choice>
              <mc:Fallback>
                <p:oleObj name="Equation" r:id="rId14" imgW="698197" imgH="177723" progId="Equation.DSMT4">
                  <p:embed/>
                  <p:pic>
                    <p:nvPicPr>
                      <p:cNvPr id="12" name="Object 9">
                        <a:extLst>
                          <a:ext uri="{FF2B5EF4-FFF2-40B4-BE49-F238E27FC236}">
                            <a16:creationId xmlns:a16="http://schemas.microsoft.com/office/drawing/2014/main" id="{50713920-E857-46A1-921B-019F78AFA0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3376" y="1477964"/>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a:extLst>
              <a:ext uri="{FF2B5EF4-FFF2-40B4-BE49-F238E27FC236}">
                <a16:creationId xmlns:a16="http://schemas.microsoft.com/office/drawing/2014/main" id="{E536416F-504E-4859-A884-CCCB494F332D}"/>
              </a:ext>
            </a:extLst>
          </p:cNvPr>
          <p:cNvGraphicFramePr>
            <a:graphicFrameLocks noChangeAspect="1"/>
          </p:cNvGraphicFramePr>
          <p:nvPr>
            <p:extLst>
              <p:ext uri="{D42A27DB-BD31-4B8C-83A1-F6EECF244321}">
                <p14:modId xmlns:p14="http://schemas.microsoft.com/office/powerpoint/2010/main" val="1523539786"/>
              </p:ext>
            </p:extLst>
          </p:nvPr>
        </p:nvGraphicFramePr>
        <p:xfrm>
          <a:off x="3024189" y="2001838"/>
          <a:ext cx="784225" cy="309562"/>
        </p:xfrm>
        <a:graphic>
          <a:graphicData uri="http://schemas.openxmlformats.org/presentationml/2006/ole">
            <mc:AlternateContent xmlns:mc="http://schemas.openxmlformats.org/markup-compatibility/2006">
              <mc:Choice xmlns:v="urn:schemas-microsoft-com:vml" Requires="v">
                <p:oleObj name="Equation" r:id="rId16" imgW="482391" imgH="190417" progId="Equation.DSMT4">
                  <p:embed/>
                </p:oleObj>
              </mc:Choice>
              <mc:Fallback>
                <p:oleObj name="Equation" r:id="rId16" imgW="482391" imgH="190417" progId="Equation.DSMT4">
                  <p:embed/>
                  <p:pic>
                    <p:nvPicPr>
                      <p:cNvPr id="13" name="Object 10">
                        <a:extLst>
                          <a:ext uri="{FF2B5EF4-FFF2-40B4-BE49-F238E27FC236}">
                            <a16:creationId xmlns:a16="http://schemas.microsoft.com/office/drawing/2014/main" id="{E536416F-504E-4859-A884-CCCB494F332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4189" y="2001838"/>
                        <a:ext cx="78422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1">
            <a:extLst>
              <a:ext uri="{FF2B5EF4-FFF2-40B4-BE49-F238E27FC236}">
                <a16:creationId xmlns:a16="http://schemas.microsoft.com/office/drawing/2014/main" id="{8FB71607-2A04-4BCA-9B45-AEF62D08FDFA}"/>
              </a:ext>
            </a:extLst>
          </p:cNvPr>
          <p:cNvGraphicFramePr>
            <a:graphicFrameLocks noChangeAspect="1"/>
          </p:cNvGraphicFramePr>
          <p:nvPr>
            <p:extLst>
              <p:ext uri="{D42A27DB-BD31-4B8C-83A1-F6EECF244321}">
                <p14:modId xmlns:p14="http://schemas.microsoft.com/office/powerpoint/2010/main" val="3244934045"/>
              </p:ext>
            </p:extLst>
          </p:nvPr>
        </p:nvGraphicFramePr>
        <p:xfrm>
          <a:off x="3008314" y="2797176"/>
          <a:ext cx="784225" cy="309563"/>
        </p:xfrm>
        <a:graphic>
          <a:graphicData uri="http://schemas.openxmlformats.org/presentationml/2006/ole">
            <mc:AlternateContent xmlns:mc="http://schemas.openxmlformats.org/markup-compatibility/2006">
              <mc:Choice xmlns:v="urn:schemas-microsoft-com:vml" Requires="v">
                <p:oleObj name="Equation" r:id="rId18" imgW="482391" imgH="190417" progId="Equation.DSMT4">
                  <p:embed/>
                </p:oleObj>
              </mc:Choice>
              <mc:Fallback>
                <p:oleObj name="Equation" r:id="rId18" imgW="482391" imgH="190417" progId="Equation.DSMT4">
                  <p:embed/>
                  <p:pic>
                    <p:nvPicPr>
                      <p:cNvPr id="14" name="Object 11">
                        <a:extLst>
                          <a:ext uri="{FF2B5EF4-FFF2-40B4-BE49-F238E27FC236}">
                            <a16:creationId xmlns:a16="http://schemas.microsoft.com/office/drawing/2014/main" id="{8FB71607-2A04-4BCA-9B45-AEF62D08FDF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8314" y="2797176"/>
                        <a:ext cx="78422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a:extLst>
              <a:ext uri="{FF2B5EF4-FFF2-40B4-BE49-F238E27FC236}">
                <a16:creationId xmlns:a16="http://schemas.microsoft.com/office/drawing/2014/main" id="{62A89E06-8DB2-4727-A3B9-096E05EAFA8A}"/>
              </a:ext>
            </a:extLst>
          </p:cNvPr>
          <p:cNvGraphicFramePr>
            <a:graphicFrameLocks noChangeAspect="1"/>
          </p:cNvGraphicFramePr>
          <p:nvPr>
            <p:extLst>
              <p:ext uri="{D42A27DB-BD31-4B8C-83A1-F6EECF244321}">
                <p14:modId xmlns:p14="http://schemas.microsoft.com/office/powerpoint/2010/main" val="2113509957"/>
              </p:ext>
            </p:extLst>
          </p:nvPr>
        </p:nvGraphicFramePr>
        <p:xfrm>
          <a:off x="4662489" y="1450975"/>
          <a:ext cx="846137" cy="350838"/>
        </p:xfrm>
        <a:graphic>
          <a:graphicData uri="http://schemas.openxmlformats.org/presentationml/2006/ole">
            <mc:AlternateContent xmlns:mc="http://schemas.openxmlformats.org/markup-compatibility/2006">
              <mc:Choice xmlns:v="urn:schemas-microsoft-com:vml" Requires="v">
                <p:oleObj name="Equation" r:id="rId20" imgW="520474" imgH="215806" progId="Equation.DSMT4">
                  <p:embed/>
                </p:oleObj>
              </mc:Choice>
              <mc:Fallback>
                <p:oleObj name="Equation" r:id="rId20" imgW="520474" imgH="215806" progId="Equation.DSMT4">
                  <p:embed/>
                  <p:pic>
                    <p:nvPicPr>
                      <p:cNvPr id="15" name="Object 12">
                        <a:extLst>
                          <a:ext uri="{FF2B5EF4-FFF2-40B4-BE49-F238E27FC236}">
                            <a16:creationId xmlns:a16="http://schemas.microsoft.com/office/drawing/2014/main" id="{62A89E06-8DB2-4727-A3B9-096E05EAFA8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9" y="1450975"/>
                        <a:ext cx="84613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3">
            <a:extLst>
              <a:ext uri="{FF2B5EF4-FFF2-40B4-BE49-F238E27FC236}">
                <a16:creationId xmlns:a16="http://schemas.microsoft.com/office/drawing/2014/main" id="{55B73044-7CEF-4C35-B94F-F05EF02CA150}"/>
              </a:ext>
            </a:extLst>
          </p:cNvPr>
          <p:cNvGraphicFramePr>
            <a:graphicFrameLocks noChangeAspect="1"/>
          </p:cNvGraphicFramePr>
          <p:nvPr>
            <p:extLst>
              <p:ext uri="{D42A27DB-BD31-4B8C-83A1-F6EECF244321}">
                <p14:modId xmlns:p14="http://schemas.microsoft.com/office/powerpoint/2010/main" val="4105530654"/>
              </p:ext>
            </p:extLst>
          </p:nvPr>
        </p:nvGraphicFramePr>
        <p:xfrm>
          <a:off x="4556125" y="2860676"/>
          <a:ext cx="1011238" cy="309563"/>
        </p:xfrm>
        <a:graphic>
          <a:graphicData uri="http://schemas.openxmlformats.org/presentationml/2006/ole">
            <mc:AlternateContent xmlns:mc="http://schemas.openxmlformats.org/markup-compatibility/2006">
              <mc:Choice xmlns:v="urn:schemas-microsoft-com:vml" Requires="v">
                <p:oleObj name="Equation" r:id="rId22" imgW="622030" imgH="190417" progId="Equation.DSMT4">
                  <p:embed/>
                </p:oleObj>
              </mc:Choice>
              <mc:Fallback>
                <p:oleObj name="Equation" r:id="rId22" imgW="622030" imgH="190417" progId="Equation.DSMT4">
                  <p:embed/>
                  <p:pic>
                    <p:nvPicPr>
                      <p:cNvPr id="16" name="Object 13">
                        <a:extLst>
                          <a:ext uri="{FF2B5EF4-FFF2-40B4-BE49-F238E27FC236}">
                            <a16:creationId xmlns:a16="http://schemas.microsoft.com/office/drawing/2014/main" id="{55B73044-7CEF-4C35-B94F-F05EF02CA15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56125" y="2860676"/>
                        <a:ext cx="1011238"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4">
            <a:extLst>
              <a:ext uri="{FF2B5EF4-FFF2-40B4-BE49-F238E27FC236}">
                <a16:creationId xmlns:a16="http://schemas.microsoft.com/office/drawing/2014/main" id="{7407365F-F211-4AFA-81F3-09156DF3B5ED}"/>
              </a:ext>
            </a:extLst>
          </p:cNvPr>
          <p:cNvGraphicFramePr>
            <a:graphicFrameLocks noChangeAspect="1"/>
          </p:cNvGraphicFramePr>
          <p:nvPr>
            <p:extLst>
              <p:ext uri="{D42A27DB-BD31-4B8C-83A1-F6EECF244321}">
                <p14:modId xmlns:p14="http://schemas.microsoft.com/office/powerpoint/2010/main" val="3896970935"/>
              </p:ext>
            </p:extLst>
          </p:nvPr>
        </p:nvGraphicFramePr>
        <p:xfrm>
          <a:off x="4336654" y="2106509"/>
          <a:ext cx="1692275" cy="309562"/>
        </p:xfrm>
        <a:graphic>
          <a:graphicData uri="http://schemas.openxmlformats.org/presentationml/2006/ole">
            <mc:AlternateContent xmlns:mc="http://schemas.openxmlformats.org/markup-compatibility/2006">
              <mc:Choice xmlns:v="urn:schemas-microsoft-com:vml" Requires="v">
                <p:oleObj name="Equation" r:id="rId24" imgW="1041120" imgH="190440" progId="Equation.DSMT4">
                  <p:embed/>
                </p:oleObj>
              </mc:Choice>
              <mc:Fallback>
                <p:oleObj name="Equation" r:id="rId24" imgW="1041120" imgH="190440" progId="Equation.DSMT4">
                  <p:embed/>
                  <p:pic>
                    <p:nvPicPr>
                      <p:cNvPr id="17" name="Object 14">
                        <a:extLst>
                          <a:ext uri="{FF2B5EF4-FFF2-40B4-BE49-F238E27FC236}">
                            <a16:creationId xmlns:a16="http://schemas.microsoft.com/office/drawing/2014/main" id="{7407365F-F211-4AFA-81F3-09156DF3B5ED}"/>
                          </a:ext>
                        </a:extLst>
                      </p:cNvPr>
                      <p:cNvPicPr>
                        <a:picLocks noChangeAspect="1" noChangeArrowheads="1"/>
                      </p:cNvPicPr>
                      <p:nvPr/>
                    </p:nvPicPr>
                    <p:blipFill>
                      <a:blip r:embed="rId25"/>
                      <a:srcRect/>
                      <a:stretch>
                        <a:fillRect/>
                      </a:stretch>
                    </p:blipFill>
                    <p:spPr bwMode="auto">
                      <a:xfrm>
                        <a:off x="4336654" y="2106509"/>
                        <a:ext cx="16922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7">
            <a:extLst>
              <a:ext uri="{FF2B5EF4-FFF2-40B4-BE49-F238E27FC236}">
                <a16:creationId xmlns:a16="http://schemas.microsoft.com/office/drawing/2014/main" id="{431C1471-89FB-4592-AEF7-746AE4959597}"/>
              </a:ext>
            </a:extLst>
          </p:cNvPr>
          <p:cNvGraphicFramePr>
            <a:graphicFrameLocks noChangeAspect="1"/>
          </p:cNvGraphicFramePr>
          <p:nvPr>
            <p:extLst>
              <p:ext uri="{D42A27DB-BD31-4B8C-83A1-F6EECF244321}">
                <p14:modId xmlns:p14="http://schemas.microsoft.com/office/powerpoint/2010/main" val="835726107"/>
              </p:ext>
            </p:extLst>
          </p:nvPr>
        </p:nvGraphicFramePr>
        <p:xfrm>
          <a:off x="6519864" y="1517651"/>
          <a:ext cx="701675" cy="288925"/>
        </p:xfrm>
        <a:graphic>
          <a:graphicData uri="http://schemas.openxmlformats.org/presentationml/2006/ole">
            <mc:AlternateContent xmlns:mc="http://schemas.openxmlformats.org/markup-compatibility/2006">
              <mc:Choice xmlns:v="urn:schemas-microsoft-com:vml" Requires="v">
                <p:oleObj name="Equation" r:id="rId26" imgW="431425" imgH="177646" progId="Equation.DSMT4">
                  <p:embed/>
                </p:oleObj>
              </mc:Choice>
              <mc:Fallback>
                <p:oleObj name="Equation" r:id="rId26" imgW="431425" imgH="177646" progId="Equation.DSMT4">
                  <p:embed/>
                  <p:pic>
                    <p:nvPicPr>
                      <p:cNvPr id="20" name="Object 17">
                        <a:extLst>
                          <a:ext uri="{FF2B5EF4-FFF2-40B4-BE49-F238E27FC236}">
                            <a16:creationId xmlns:a16="http://schemas.microsoft.com/office/drawing/2014/main" id="{431C1471-89FB-4592-AEF7-746AE495959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19864" y="1517651"/>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8">
            <a:extLst>
              <a:ext uri="{FF2B5EF4-FFF2-40B4-BE49-F238E27FC236}">
                <a16:creationId xmlns:a16="http://schemas.microsoft.com/office/drawing/2014/main" id="{F3FA2485-A8D5-4DB3-870D-8A27C9CEDB14}"/>
              </a:ext>
            </a:extLst>
          </p:cNvPr>
          <p:cNvGraphicFramePr>
            <a:graphicFrameLocks noChangeAspect="1"/>
          </p:cNvGraphicFramePr>
          <p:nvPr>
            <p:extLst>
              <p:ext uri="{D42A27DB-BD31-4B8C-83A1-F6EECF244321}">
                <p14:modId xmlns:p14="http://schemas.microsoft.com/office/powerpoint/2010/main" val="3166080140"/>
              </p:ext>
            </p:extLst>
          </p:nvPr>
        </p:nvGraphicFramePr>
        <p:xfrm>
          <a:off x="6411913" y="1825625"/>
          <a:ext cx="887412" cy="701675"/>
        </p:xfrm>
        <a:graphic>
          <a:graphicData uri="http://schemas.openxmlformats.org/presentationml/2006/ole">
            <mc:AlternateContent xmlns:mc="http://schemas.openxmlformats.org/markup-compatibility/2006">
              <mc:Choice xmlns:v="urn:schemas-microsoft-com:vml" Requires="v">
                <p:oleObj name="Equation" r:id="rId28" imgW="545760" imgH="431640" progId="Equation.DSMT4">
                  <p:embed/>
                </p:oleObj>
              </mc:Choice>
              <mc:Fallback>
                <p:oleObj name="Equation" r:id="rId28" imgW="545760" imgH="431640" progId="Equation.DSMT4">
                  <p:embed/>
                  <p:pic>
                    <p:nvPicPr>
                      <p:cNvPr id="21" name="Object 18">
                        <a:extLst>
                          <a:ext uri="{FF2B5EF4-FFF2-40B4-BE49-F238E27FC236}">
                            <a16:creationId xmlns:a16="http://schemas.microsoft.com/office/drawing/2014/main" id="{F3FA2485-A8D5-4DB3-870D-8A27C9CEDB14}"/>
                          </a:ext>
                        </a:extLst>
                      </p:cNvPr>
                      <p:cNvPicPr>
                        <a:picLocks noChangeAspect="1" noChangeArrowheads="1"/>
                      </p:cNvPicPr>
                      <p:nvPr/>
                    </p:nvPicPr>
                    <p:blipFill>
                      <a:blip r:embed="rId29"/>
                      <a:srcRect/>
                      <a:stretch>
                        <a:fillRect/>
                      </a:stretch>
                    </p:blipFill>
                    <p:spPr bwMode="auto">
                      <a:xfrm>
                        <a:off x="6411913" y="1825625"/>
                        <a:ext cx="88741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9">
            <a:extLst>
              <a:ext uri="{FF2B5EF4-FFF2-40B4-BE49-F238E27FC236}">
                <a16:creationId xmlns:a16="http://schemas.microsoft.com/office/drawing/2014/main" id="{B33C120E-BBA1-48BC-AD96-0C1ECC4AB258}"/>
              </a:ext>
            </a:extLst>
          </p:cNvPr>
          <p:cNvGraphicFramePr>
            <a:graphicFrameLocks noChangeAspect="1"/>
          </p:cNvGraphicFramePr>
          <p:nvPr>
            <p:extLst>
              <p:ext uri="{D42A27DB-BD31-4B8C-83A1-F6EECF244321}">
                <p14:modId xmlns:p14="http://schemas.microsoft.com/office/powerpoint/2010/main" val="3509717765"/>
              </p:ext>
            </p:extLst>
          </p:nvPr>
        </p:nvGraphicFramePr>
        <p:xfrm>
          <a:off x="6592889" y="2620964"/>
          <a:ext cx="515937" cy="701675"/>
        </p:xfrm>
        <a:graphic>
          <a:graphicData uri="http://schemas.openxmlformats.org/presentationml/2006/ole">
            <mc:AlternateContent xmlns:mc="http://schemas.openxmlformats.org/markup-compatibility/2006">
              <mc:Choice xmlns:v="urn:schemas-microsoft-com:vml" Requires="v">
                <p:oleObj name="Equation" r:id="rId30" imgW="317225" imgH="431425" progId="Equation.DSMT4">
                  <p:embed/>
                </p:oleObj>
              </mc:Choice>
              <mc:Fallback>
                <p:oleObj name="Equation" r:id="rId30" imgW="317225" imgH="431425" progId="Equation.DSMT4">
                  <p:embed/>
                  <p:pic>
                    <p:nvPicPr>
                      <p:cNvPr id="22" name="Object 19">
                        <a:extLst>
                          <a:ext uri="{FF2B5EF4-FFF2-40B4-BE49-F238E27FC236}">
                            <a16:creationId xmlns:a16="http://schemas.microsoft.com/office/drawing/2014/main" id="{B33C120E-BBA1-48BC-AD96-0C1ECC4AB25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92889" y="2620964"/>
                        <a:ext cx="51593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 name="Straight Connector 22">
            <a:extLst>
              <a:ext uri="{FF2B5EF4-FFF2-40B4-BE49-F238E27FC236}">
                <a16:creationId xmlns:a16="http://schemas.microsoft.com/office/drawing/2014/main" id="{BB4BCB95-EB60-495D-8512-C1C4CBE502E1}"/>
              </a:ext>
            </a:extLst>
          </p:cNvPr>
          <p:cNvCxnSpPr/>
          <p:nvPr/>
        </p:nvCxnSpPr>
        <p:spPr>
          <a:xfrm rot="5400000">
            <a:off x="1755776" y="2414589"/>
            <a:ext cx="17875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02B614-AABA-49FD-B88A-D78F351029CF}"/>
              </a:ext>
            </a:extLst>
          </p:cNvPr>
          <p:cNvCxnSpPr/>
          <p:nvPr/>
        </p:nvCxnSpPr>
        <p:spPr>
          <a:xfrm rot="16200000" flipH="1">
            <a:off x="3332163" y="2413001"/>
            <a:ext cx="17875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85BB51-3684-4B49-8AEC-47BE219AAEC2}"/>
              </a:ext>
            </a:extLst>
          </p:cNvPr>
          <p:cNvCxnSpPr/>
          <p:nvPr/>
        </p:nvCxnSpPr>
        <p:spPr>
          <a:xfrm rot="5400000">
            <a:off x="5249863" y="2422526"/>
            <a:ext cx="1803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A5CCC8-F149-4873-A3A6-DFC928CBE71C}"/>
              </a:ext>
            </a:extLst>
          </p:cNvPr>
          <p:cNvCxnSpPr/>
          <p:nvPr/>
        </p:nvCxnSpPr>
        <p:spPr>
          <a:xfrm rot="5400000">
            <a:off x="6684963" y="2413001"/>
            <a:ext cx="1787525"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75757C-FAE3-4036-8113-AC677575D872}"/>
              </a:ext>
            </a:extLst>
          </p:cNvPr>
          <p:cNvCxnSpPr/>
          <p:nvPr/>
        </p:nvCxnSpPr>
        <p:spPr>
          <a:xfrm>
            <a:off x="2652713" y="1806575"/>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A3DA92-D9CF-4EEA-A421-E672EB99AC59}"/>
              </a:ext>
            </a:extLst>
          </p:cNvPr>
          <p:cNvCxnSpPr/>
          <p:nvPr/>
        </p:nvCxnSpPr>
        <p:spPr>
          <a:xfrm>
            <a:off x="2651125" y="2533650"/>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873C20-F767-4A22-BB0E-E85929BA599F}"/>
              </a:ext>
            </a:extLst>
          </p:cNvPr>
          <p:cNvCxnSpPr/>
          <p:nvPr/>
        </p:nvCxnSpPr>
        <p:spPr>
          <a:xfrm>
            <a:off x="2651125" y="3316289"/>
            <a:ext cx="49276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 name="Object 20">
            <a:extLst>
              <a:ext uri="{FF2B5EF4-FFF2-40B4-BE49-F238E27FC236}">
                <a16:creationId xmlns:a16="http://schemas.microsoft.com/office/drawing/2014/main" id="{762162A8-7232-455A-9C71-B191ED9BDAD4}"/>
              </a:ext>
            </a:extLst>
          </p:cNvPr>
          <p:cNvGraphicFramePr>
            <a:graphicFrameLocks noChangeAspect="1"/>
          </p:cNvGraphicFramePr>
          <p:nvPr>
            <p:extLst>
              <p:ext uri="{D42A27DB-BD31-4B8C-83A1-F6EECF244321}">
                <p14:modId xmlns:p14="http://schemas.microsoft.com/office/powerpoint/2010/main" val="2890604319"/>
              </p:ext>
            </p:extLst>
          </p:nvPr>
        </p:nvGraphicFramePr>
        <p:xfrm>
          <a:off x="2130425" y="3625850"/>
          <a:ext cx="1214438" cy="554038"/>
        </p:xfrm>
        <a:graphic>
          <a:graphicData uri="http://schemas.openxmlformats.org/presentationml/2006/ole">
            <mc:AlternateContent xmlns:mc="http://schemas.openxmlformats.org/markup-compatibility/2006">
              <mc:Choice xmlns:v="urn:schemas-microsoft-com:vml" Requires="v">
                <p:oleObj name="Equation" r:id="rId32" imgW="748975" imgH="342751" progId="Equation.DSMT4">
                  <p:embed/>
                </p:oleObj>
              </mc:Choice>
              <mc:Fallback>
                <p:oleObj name="Equation" r:id="rId32" imgW="748975" imgH="342751" progId="Equation.DSMT4">
                  <p:embed/>
                  <p:pic>
                    <p:nvPicPr>
                      <p:cNvPr id="30" name="Object 20">
                        <a:extLst>
                          <a:ext uri="{FF2B5EF4-FFF2-40B4-BE49-F238E27FC236}">
                            <a16:creationId xmlns:a16="http://schemas.microsoft.com/office/drawing/2014/main" id="{762162A8-7232-455A-9C71-B191ED9BDAD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30425" y="3625850"/>
                        <a:ext cx="121443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1">
            <a:extLst>
              <a:ext uri="{FF2B5EF4-FFF2-40B4-BE49-F238E27FC236}">
                <a16:creationId xmlns:a16="http://schemas.microsoft.com/office/drawing/2014/main" id="{CF36B5C6-5C06-4068-AF4F-AE56B4D434C3}"/>
              </a:ext>
            </a:extLst>
          </p:cNvPr>
          <p:cNvGraphicFramePr>
            <a:graphicFrameLocks noChangeAspect="1"/>
          </p:cNvGraphicFramePr>
          <p:nvPr>
            <p:extLst>
              <p:ext uri="{D42A27DB-BD31-4B8C-83A1-F6EECF244321}">
                <p14:modId xmlns:p14="http://schemas.microsoft.com/office/powerpoint/2010/main" val="3031098086"/>
              </p:ext>
            </p:extLst>
          </p:nvPr>
        </p:nvGraphicFramePr>
        <p:xfrm>
          <a:off x="3441700" y="3759201"/>
          <a:ext cx="368300" cy="301625"/>
        </p:xfrm>
        <a:graphic>
          <a:graphicData uri="http://schemas.openxmlformats.org/presentationml/2006/ole">
            <mc:AlternateContent xmlns:mc="http://schemas.openxmlformats.org/markup-compatibility/2006">
              <mc:Choice xmlns:v="urn:schemas-microsoft-com:vml" Requires="v">
                <p:oleObj name="Equation" r:id="rId34" imgW="139579" imgH="114201" progId="Equation.DSMT4">
                  <p:embed/>
                </p:oleObj>
              </mc:Choice>
              <mc:Fallback>
                <p:oleObj name="Equation" r:id="rId34" imgW="139579" imgH="114201" progId="Equation.DSMT4">
                  <p:embed/>
                  <p:pic>
                    <p:nvPicPr>
                      <p:cNvPr id="31" name="Object 21">
                        <a:extLst>
                          <a:ext uri="{FF2B5EF4-FFF2-40B4-BE49-F238E27FC236}">
                            <a16:creationId xmlns:a16="http://schemas.microsoft.com/office/drawing/2014/main" id="{CF36B5C6-5C06-4068-AF4F-AE56B4D434C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41700" y="3759201"/>
                        <a:ext cx="3683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2">
            <a:extLst>
              <a:ext uri="{FF2B5EF4-FFF2-40B4-BE49-F238E27FC236}">
                <a16:creationId xmlns:a16="http://schemas.microsoft.com/office/drawing/2014/main" id="{8B1467EB-5A28-488A-B35B-A985A23FF076}"/>
              </a:ext>
            </a:extLst>
          </p:cNvPr>
          <p:cNvGraphicFramePr>
            <a:graphicFrameLocks noChangeAspect="1"/>
          </p:cNvGraphicFramePr>
          <p:nvPr>
            <p:extLst>
              <p:ext uri="{D42A27DB-BD31-4B8C-83A1-F6EECF244321}">
                <p14:modId xmlns:p14="http://schemas.microsoft.com/office/powerpoint/2010/main" val="1136265641"/>
              </p:ext>
            </p:extLst>
          </p:nvPr>
        </p:nvGraphicFramePr>
        <p:xfrm>
          <a:off x="3865563" y="3643313"/>
          <a:ext cx="990600" cy="557212"/>
        </p:xfrm>
        <a:graphic>
          <a:graphicData uri="http://schemas.openxmlformats.org/presentationml/2006/ole">
            <mc:AlternateContent xmlns:mc="http://schemas.openxmlformats.org/markup-compatibility/2006">
              <mc:Choice xmlns:v="urn:schemas-microsoft-com:vml" Requires="v">
                <p:oleObj name="Equation" r:id="rId36" imgW="609336" imgH="342751" progId="Equation.DSMT4">
                  <p:embed/>
                </p:oleObj>
              </mc:Choice>
              <mc:Fallback>
                <p:oleObj name="Equation" r:id="rId36" imgW="609336" imgH="342751" progId="Equation.DSMT4">
                  <p:embed/>
                  <p:pic>
                    <p:nvPicPr>
                      <p:cNvPr id="32" name="Object 22">
                        <a:extLst>
                          <a:ext uri="{FF2B5EF4-FFF2-40B4-BE49-F238E27FC236}">
                            <a16:creationId xmlns:a16="http://schemas.microsoft.com/office/drawing/2014/main" id="{8B1467EB-5A28-488A-B35B-A985A23FF07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65563" y="3643313"/>
                        <a:ext cx="990600"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Box 37">
            <a:extLst>
              <a:ext uri="{FF2B5EF4-FFF2-40B4-BE49-F238E27FC236}">
                <a16:creationId xmlns:a16="http://schemas.microsoft.com/office/drawing/2014/main" id="{74E18EE3-8EB7-4B2D-A61C-1C0253690862}"/>
              </a:ext>
            </a:extLst>
          </p:cNvPr>
          <p:cNvSpPr txBox="1">
            <a:spLocks noChangeArrowheads="1"/>
          </p:cNvSpPr>
          <p:nvPr/>
        </p:nvSpPr>
        <p:spPr bwMode="auto">
          <a:xfrm>
            <a:off x="7581901" y="3466306"/>
            <a:ext cx="149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Difference in</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time is 4.5h</a:t>
            </a:r>
          </a:p>
        </p:txBody>
      </p:sp>
      <p:graphicFrame>
        <p:nvGraphicFramePr>
          <p:cNvPr id="19478" name="Object 31">
            <a:extLst>
              <a:ext uri="{FF2B5EF4-FFF2-40B4-BE49-F238E27FC236}">
                <a16:creationId xmlns:a16="http://schemas.microsoft.com/office/drawing/2014/main" id="{F075B597-5A90-46D0-93FD-86A5E4CE9650}"/>
              </a:ext>
            </a:extLst>
          </p:cNvPr>
          <p:cNvGraphicFramePr>
            <a:graphicFrameLocks noChangeAspect="1"/>
          </p:cNvGraphicFramePr>
          <p:nvPr>
            <p:extLst>
              <p:ext uri="{D42A27DB-BD31-4B8C-83A1-F6EECF244321}">
                <p14:modId xmlns:p14="http://schemas.microsoft.com/office/powerpoint/2010/main" val="393214453"/>
              </p:ext>
            </p:extLst>
          </p:nvPr>
        </p:nvGraphicFramePr>
        <p:xfrm>
          <a:off x="4926013" y="3821113"/>
          <a:ext cx="419100" cy="304800"/>
        </p:xfrm>
        <a:graphic>
          <a:graphicData uri="http://schemas.openxmlformats.org/presentationml/2006/ole">
            <mc:AlternateContent xmlns:mc="http://schemas.openxmlformats.org/markup-compatibility/2006">
              <mc:Choice xmlns:v="urn:schemas-microsoft-com:vml" Requires="v">
                <p:oleObj name="Equation" r:id="rId38" imgW="139639" imgH="101556" progId="Equation.DSMT4">
                  <p:embed/>
                </p:oleObj>
              </mc:Choice>
              <mc:Fallback>
                <p:oleObj name="Equation" r:id="rId38" imgW="139639" imgH="101556" progId="Equation.DSMT4">
                  <p:embed/>
                  <p:pic>
                    <p:nvPicPr>
                      <p:cNvPr id="19478" name="Object 31">
                        <a:extLst>
                          <a:ext uri="{FF2B5EF4-FFF2-40B4-BE49-F238E27FC236}">
                            <a16:creationId xmlns:a16="http://schemas.microsoft.com/office/drawing/2014/main" id="{F075B597-5A90-46D0-93FD-86A5E4CE965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926013" y="3821113"/>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2">
            <a:extLst>
              <a:ext uri="{FF2B5EF4-FFF2-40B4-BE49-F238E27FC236}">
                <a16:creationId xmlns:a16="http://schemas.microsoft.com/office/drawing/2014/main" id="{689647F6-A614-42DB-A9EB-4CCF09F1EFD1}"/>
              </a:ext>
            </a:extLst>
          </p:cNvPr>
          <p:cNvGraphicFramePr>
            <a:graphicFrameLocks noChangeAspect="1"/>
          </p:cNvGraphicFramePr>
          <p:nvPr>
            <p:extLst>
              <p:ext uri="{D42A27DB-BD31-4B8C-83A1-F6EECF244321}">
                <p14:modId xmlns:p14="http://schemas.microsoft.com/office/powerpoint/2010/main" val="2816023745"/>
              </p:ext>
            </p:extLst>
          </p:nvPr>
        </p:nvGraphicFramePr>
        <p:xfrm>
          <a:off x="5427663" y="3657601"/>
          <a:ext cx="804862" cy="557213"/>
        </p:xfrm>
        <a:graphic>
          <a:graphicData uri="http://schemas.openxmlformats.org/presentationml/2006/ole">
            <mc:AlternateContent xmlns:mc="http://schemas.openxmlformats.org/markup-compatibility/2006">
              <mc:Choice xmlns:v="urn:schemas-microsoft-com:vml" Requires="v">
                <p:oleObj name="Equation" r:id="rId40" imgW="495085" imgH="342751" progId="Equation.DSMT4">
                  <p:embed/>
                </p:oleObj>
              </mc:Choice>
              <mc:Fallback>
                <p:oleObj name="Equation" r:id="rId40" imgW="495085" imgH="342751" progId="Equation.DSMT4">
                  <p:embed/>
                  <p:pic>
                    <p:nvPicPr>
                      <p:cNvPr id="39" name="Object 32">
                        <a:extLst>
                          <a:ext uri="{FF2B5EF4-FFF2-40B4-BE49-F238E27FC236}">
                            <a16:creationId xmlns:a16="http://schemas.microsoft.com/office/drawing/2014/main" id="{689647F6-A614-42DB-A9EB-4CCF09F1EFD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27663" y="3657601"/>
                        <a:ext cx="804862"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33">
            <a:extLst>
              <a:ext uri="{FF2B5EF4-FFF2-40B4-BE49-F238E27FC236}">
                <a16:creationId xmlns:a16="http://schemas.microsoft.com/office/drawing/2014/main" id="{CC34D080-FCFA-4E6E-AE02-42ADA17FA171}"/>
              </a:ext>
            </a:extLst>
          </p:cNvPr>
          <p:cNvGraphicFramePr>
            <a:graphicFrameLocks noChangeAspect="1"/>
          </p:cNvGraphicFramePr>
          <p:nvPr>
            <p:extLst>
              <p:ext uri="{D42A27DB-BD31-4B8C-83A1-F6EECF244321}">
                <p14:modId xmlns:p14="http://schemas.microsoft.com/office/powerpoint/2010/main" val="2646187430"/>
              </p:ext>
            </p:extLst>
          </p:nvPr>
        </p:nvGraphicFramePr>
        <p:xfrm>
          <a:off x="2437606" y="4374356"/>
          <a:ext cx="412750" cy="287337"/>
        </p:xfrm>
        <a:graphic>
          <a:graphicData uri="http://schemas.openxmlformats.org/presentationml/2006/ole">
            <mc:AlternateContent xmlns:mc="http://schemas.openxmlformats.org/markup-compatibility/2006">
              <mc:Choice xmlns:v="urn:schemas-microsoft-com:vml" Requires="v">
                <p:oleObj name="Equation" r:id="rId42" imgW="253670" imgH="177569" progId="Equation.DSMT4">
                  <p:embed/>
                </p:oleObj>
              </mc:Choice>
              <mc:Fallback>
                <p:oleObj name="Equation" r:id="rId42" imgW="253670" imgH="177569" progId="Equation.DSMT4">
                  <p:embed/>
                  <p:pic>
                    <p:nvPicPr>
                      <p:cNvPr id="19476" name="Object 33">
                        <a:extLst>
                          <a:ext uri="{FF2B5EF4-FFF2-40B4-BE49-F238E27FC236}">
                            <a16:creationId xmlns:a16="http://schemas.microsoft.com/office/drawing/2014/main" id="{CC34D080-FCFA-4E6E-AE02-42ADA17FA17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37606" y="4374356"/>
                        <a:ext cx="4127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34">
            <a:extLst>
              <a:ext uri="{FF2B5EF4-FFF2-40B4-BE49-F238E27FC236}">
                <a16:creationId xmlns:a16="http://schemas.microsoft.com/office/drawing/2014/main" id="{8A068E5A-90A4-4DB8-8DFD-EDF67A7503D9}"/>
              </a:ext>
            </a:extLst>
          </p:cNvPr>
          <p:cNvGraphicFramePr>
            <a:graphicFrameLocks noChangeAspect="1"/>
          </p:cNvGraphicFramePr>
          <p:nvPr>
            <p:extLst>
              <p:ext uri="{D42A27DB-BD31-4B8C-83A1-F6EECF244321}">
                <p14:modId xmlns:p14="http://schemas.microsoft.com/office/powerpoint/2010/main" val="3840158567"/>
              </p:ext>
            </p:extLst>
          </p:nvPr>
        </p:nvGraphicFramePr>
        <p:xfrm>
          <a:off x="2873376" y="4379914"/>
          <a:ext cx="369888" cy="301625"/>
        </p:xfrm>
        <a:graphic>
          <a:graphicData uri="http://schemas.openxmlformats.org/presentationml/2006/ole">
            <mc:AlternateContent xmlns:mc="http://schemas.openxmlformats.org/markup-compatibility/2006">
              <mc:Choice xmlns:v="urn:schemas-microsoft-com:vml" Requires="v">
                <p:oleObj name="Equation" r:id="rId44" imgW="139579" imgH="114201" progId="Equation.DSMT4">
                  <p:embed/>
                </p:oleObj>
              </mc:Choice>
              <mc:Fallback>
                <p:oleObj name="Equation" r:id="rId44" imgW="139579" imgH="114201" progId="Equation.DSMT4">
                  <p:embed/>
                  <p:pic>
                    <p:nvPicPr>
                      <p:cNvPr id="19477" name="Object 34">
                        <a:extLst>
                          <a:ext uri="{FF2B5EF4-FFF2-40B4-BE49-F238E27FC236}">
                            <a16:creationId xmlns:a16="http://schemas.microsoft.com/office/drawing/2014/main" id="{8A068E5A-90A4-4DB8-8DFD-EDF67A7503D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73376" y="4379914"/>
                        <a:ext cx="3698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5">
            <a:extLst>
              <a:ext uri="{FF2B5EF4-FFF2-40B4-BE49-F238E27FC236}">
                <a16:creationId xmlns:a16="http://schemas.microsoft.com/office/drawing/2014/main" id="{AE9C773D-BEFE-4096-A050-F9EAF20CD77E}"/>
              </a:ext>
            </a:extLst>
          </p:cNvPr>
          <p:cNvGraphicFramePr>
            <a:graphicFrameLocks noChangeAspect="1"/>
          </p:cNvGraphicFramePr>
          <p:nvPr>
            <p:extLst>
              <p:ext uri="{D42A27DB-BD31-4B8C-83A1-F6EECF244321}">
                <p14:modId xmlns:p14="http://schemas.microsoft.com/office/powerpoint/2010/main" val="542769200"/>
              </p:ext>
            </p:extLst>
          </p:nvPr>
        </p:nvGraphicFramePr>
        <p:xfrm>
          <a:off x="4517232" y="4294190"/>
          <a:ext cx="515938" cy="701675"/>
        </p:xfrm>
        <a:graphic>
          <a:graphicData uri="http://schemas.openxmlformats.org/presentationml/2006/ole">
            <mc:AlternateContent xmlns:mc="http://schemas.openxmlformats.org/markup-compatibility/2006">
              <mc:Choice xmlns:v="urn:schemas-microsoft-com:vml" Requires="v">
                <p:oleObj name="Equation" r:id="rId45" imgW="317225" imgH="431425" progId="Equation.DSMT4">
                  <p:embed/>
                </p:oleObj>
              </mc:Choice>
              <mc:Fallback>
                <p:oleObj name="Equation" r:id="rId45" imgW="317225" imgH="431425" progId="Equation.DSMT4">
                  <p:embed/>
                  <p:pic>
                    <p:nvPicPr>
                      <p:cNvPr id="40" name="Object 35">
                        <a:extLst>
                          <a:ext uri="{FF2B5EF4-FFF2-40B4-BE49-F238E27FC236}">
                            <a16:creationId xmlns:a16="http://schemas.microsoft.com/office/drawing/2014/main" id="{AE9C773D-BEFE-4096-A050-F9EAF20CD77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517232" y="4294190"/>
                        <a:ext cx="515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6">
            <a:extLst>
              <a:ext uri="{FF2B5EF4-FFF2-40B4-BE49-F238E27FC236}">
                <a16:creationId xmlns:a16="http://schemas.microsoft.com/office/drawing/2014/main" id="{0BE6D789-43FC-483C-BD6F-C945BF36A959}"/>
              </a:ext>
            </a:extLst>
          </p:cNvPr>
          <p:cNvGraphicFramePr>
            <a:graphicFrameLocks noChangeAspect="1"/>
          </p:cNvGraphicFramePr>
          <p:nvPr>
            <p:extLst>
              <p:ext uri="{D42A27DB-BD31-4B8C-83A1-F6EECF244321}">
                <p14:modId xmlns:p14="http://schemas.microsoft.com/office/powerpoint/2010/main" val="169030639"/>
              </p:ext>
            </p:extLst>
          </p:nvPr>
        </p:nvGraphicFramePr>
        <p:xfrm>
          <a:off x="5045868" y="4514847"/>
          <a:ext cx="419100" cy="304800"/>
        </p:xfrm>
        <a:graphic>
          <a:graphicData uri="http://schemas.openxmlformats.org/presentationml/2006/ole">
            <mc:AlternateContent xmlns:mc="http://schemas.openxmlformats.org/markup-compatibility/2006">
              <mc:Choice xmlns:v="urn:schemas-microsoft-com:vml" Requires="v">
                <p:oleObj name="Equation" r:id="rId47" imgW="139639" imgH="101556" progId="Equation.DSMT4">
                  <p:embed/>
                </p:oleObj>
              </mc:Choice>
              <mc:Fallback>
                <p:oleObj name="Equation" r:id="rId47" imgW="139639" imgH="101556" progId="Equation.DSMT4">
                  <p:embed/>
                  <p:pic>
                    <p:nvPicPr>
                      <p:cNvPr id="41" name="Object 36">
                        <a:extLst>
                          <a:ext uri="{FF2B5EF4-FFF2-40B4-BE49-F238E27FC236}">
                            <a16:creationId xmlns:a16="http://schemas.microsoft.com/office/drawing/2014/main" id="{0BE6D789-43FC-483C-BD6F-C945BF36A95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45868" y="4514847"/>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37">
            <a:extLst>
              <a:ext uri="{FF2B5EF4-FFF2-40B4-BE49-F238E27FC236}">
                <a16:creationId xmlns:a16="http://schemas.microsoft.com/office/drawing/2014/main" id="{7F82A543-2402-4DDD-8730-EB7D0F6AFCEE}"/>
              </a:ext>
            </a:extLst>
          </p:cNvPr>
          <p:cNvGraphicFramePr>
            <a:graphicFrameLocks noChangeAspect="1"/>
          </p:cNvGraphicFramePr>
          <p:nvPr>
            <p:extLst>
              <p:ext uri="{D42A27DB-BD31-4B8C-83A1-F6EECF244321}">
                <p14:modId xmlns:p14="http://schemas.microsoft.com/office/powerpoint/2010/main" val="2051285596"/>
              </p:ext>
            </p:extLst>
          </p:nvPr>
        </p:nvGraphicFramePr>
        <p:xfrm>
          <a:off x="6794502" y="4258469"/>
          <a:ext cx="887412" cy="701675"/>
        </p:xfrm>
        <a:graphic>
          <a:graphicData uri="http://schemas.openxmlformats.org/presentationml/2006/ole">
            <mc:AlternateContent xmlns:mc="http://schemas.openxmlformats.org/markup-compatibility/2006">
              <mc:Choice xmlns:v="urn:schemas-microsoft-com:vml" Requires="v">
                <p:oleObj name="Equation" r:id="rId48" imgW="545760" imgH="431640" progId="Equation.DSMT4">
                  <p:embed/>
                </p:oleObj>
              </mc:Choice>
              <mc:Fallback>
                <p:oleObj name="Equation" r:id="rId48" imgW="545760" imgH="431640" progId="Equation.DSMT4">
                  <p:embed/>
                  <p:pic>
                    <p:nvPicPr>
                      <p:cNvPr id="42" name="Object 37">
                        <a:extLst>
                          <a:ext uri="{FF2B5EF4-FFF2-40B4-BE49-F238E27FC236}">
                            <a16:creationId xmlns:a16="http://schemas.microsoft.com/office/drawing/2014/main" id="{7F82A543-2402-4DDD-8730-EB7D0F6AFCEE}"/>
                          </a:ext>
                        </a:extLst>
                      </p:cNvPr>
                      <p:cNvPicPr>
                        <a:picLocks noChangeAspect="1" noChangeArrowheads="1"/>
                      </p:cNvPicPr>
                      <p:nvPr/>
                    </p:nvPicPr>
                    <p:blipFill>
                      <a:blip r:embed="rId49"/>
                      <a:srcRect/>
                      <a:stretch>
                        <a:fillRect/>
                      </a:stretch>
                    </p:blipFill>
                    <p:spPr bwMode="auto">
                      <a:xfrm>
                        <a:off x="6794502" y="4258469"/>
                        <a:ext cx="88741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Box 46">
            <a:extLst>
              <a:ext uri="{FF2B5EF4-FFF2-40B4-BE49-F238E27FC236}">
                <a16:creationId xmlns:a16="http://schemas.microsoft.com/office/drawing/2014/main" id="{D908FC0E-2F6F-4233-885A-FA435E13A5FE}"/>
              </a:ext>
            </a:extLst>
          </p:cNvPr>
          <p:cNvSpPr txBox="1">
            <a:spLocks noChangeArrowheads="1"/>
          </p:cNvSpPr>
          <p:nvPr/>
        </p:nvSpPr>
        <p:spPr bwMode="auto">
          <a:xfrm>
            <a:off x="7823993" y="4200525"/>
            <a:ext cx="1433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a:solidFill>
                  <a:srgbClr val="FF0000"/>
                </a:solidFill>
                <a:latin typeface="Arial" panose="020B0604020202020204" pitchFamily="34" charset="0"/>
              </a:rPr>
              <a:t>Solve for “x”</a:t>
            </a:r>
          </a:p>
        </p:txBody>
      </p:sp>
      <p:graphicFrame>
        <p:nvGraphicFramePr>
          <p:cNvPr id="45" name="Object 40">
            <a:extLst>
              <a:ext uri="{FF2B5EF4-FFF2-40B4-BE49-F238E27FC236}">
                <a16:creationId xmlns:a16="http://schemas.microsoft.com/office/drawing/2014/main" id="{22398DE3-8F61-4549-B690-81D0BB441606}"/>
              </a:ext>
            </a:extLst>
          </p:cNvPr>
          <p:cNvGraphicFramePr>
            <a:graphicFrameLocks noChangeAspect="1"/>
          </p:cNvGraphicFramePr>
          <p:nvPr>
            <p:extLst>
              <p:ext uri="{D42A27DB-BD31-4B8C-83A1-F6EECF244321}">
                <p14:modId xmlns:p14="http://schemas.microsoft.com/office/powerpoint/2010/main" val="1024171658"/>
              </p:ext>
            </p:extLst>
          </p:nvPr>
        </p:nvGraphicFramePr>
        <p:xfrm>
          <a:off x="1041403" y="4318001"/>
          <a:ext cx="1423987" cy="411163"/>
        </p:xfrm>
        <a:graphic>
          <a:graphicData uri="http://schemas.openxmlformats.org/presentationml/2006/ole">
            <mc:AlternateContent xmlns:mc="http://schemas.openxmlformats.org/markup-compatibility/2006">
              <mc:Choice xmlns:v="urn:schemas-microsoft-com:vml" Requires="v">
                <p:oleObj name="Equation" r:id="rId50" imgW="876240" imgH="253800" progId="Equation.DSMT4">
                  <p:embed/>
                </p:oleObj>
              </mc:Choice>
              <mc:Fallback>
                <p:oleObj name="Equation" r:id="rId50" imgW="876240" imgH="253800" progId="Equation.DSMT4">
                  <p:embed/>
                  <p:pic>
                    <p:nvPicPr>
                      <p:cNvPr id="45" name="Object 40">
                        <a:extLst>
                          <a:ext uri="{FF2B5EF4-FFF2-40B4-BE49-F238E27FC236}">
                            <a16:creationId xmlns:a16="http://schemas.microsoft.com/office/drawing/2014/main" id="{22398DE3-8F61-4549-B690-81D0BB441606}"/>
                          </a:ext>
                        </a:extLst>
                      </p:cNvPr>
                      <p:cNvPicPr>
                        <a:picLocks noChangeAspect="1" noChangeArrowheads="1"/>
                      </p:cNvPicPr>
                      <p:nvPr/>
                    </p:nvPicPr>
                    <p:blipFill>
                      <a:blip r:embed="rId51"/>
                      <a:srcRect/>
                      <a:stretch>
                        <a:fillRect/>
                      </a:stretch>
                    </p:blipFill>
                    <p:spPr bwMode="auto">
                      <a:xfrm>
                        <a:off x="1041403" y="4318001"/>
                        <a:ext cx="1423987"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1">
            <a:extLst>
              <a:ext uri="{FF2B5EF4-FFF2-40B4-BE49-F238E27FC236}">
                <a16:creationId xmlns:a16="http://schemas.microsoft.com/office/drawing/2014/main" id="{978E9BE5-C028-4F26-908F-0FCFAF487C14}"/>
              </a:ext>
            </a:extLst>
          </p:cNvPr>
          <p:cNvGraphicFramePr>
            <a:graphicFrameLocks noChangeAspect="1"/>
          </p:cNvGraphicFramePr>
          <p:nvPr>
            <p:extLst>
              <p:ext uri="{D42A27DB-BD31-4B8C-83A1-F6EECF244321}">
                <p14:modId xmlns:p14="http://schemas.microsoft.com/office/powerpoint/2010/main" val="2776830641"/>
              </p:ext>
            </p:extLst>
          </p:nvPr>
        </p:nvGraphicFramePr>
        <p:xfrm>
          <a:off x="3155159" y="4292811"/>
          <a:ext cx="1423987" cy="411163"/>
        </p:xfrm>
        <a:graphic>
          <a:graphicData uri="http://schemas.openxmlformats.org/presentationml/2006/ole">
            <mc:AlternateContent xmlns:mc="http://schemas.openxmlformats.org/markup-compatibility/2006">
              <mc:Choice xmlns:v="urn:schemas-microsoft-com:vml" Requires="v">
                <p:oleObj name="Equation" r:id="rId52" imgW="876240" imgH="253800" progId="Equation.DSMT4">
                  <p:embed/>
                </p:oleObj>
              </mc:Choice>
              <mc:Fallback>
                <p:oleObj name="Equation" r:id="rId52" imgW="876240" imgH="253800" progId="Equation.DSMT4">
                  <p:embed/>
                  <p:pic>
                    <p:nvPicPr>
                      <p:cNvPr id="46" name="Object 41">
                        <a:extLst>
                          <a:ext uri="{FF2B5EF4-FFF2-40B4-BE49-F238E27FC236}">
                            <a16:creationId xmlns:a16="http://schemas.microsoft.com/office/drawing/2014/main" id="{978E9BE5-C028-4F26-908F-0FCFAF487C14}"/>
                          </a:ext>
                        </a:extLst>
                      </p:cNvPr>
                      <p:cNvPicPr>
                        <a:picLocks noChangeAspect="1" noChangeArrowheads="1"/>
                      </p:cNvPicPr>
                      <p:nvPr/>
                    </p:nvPicPr>
                    <p:blipFill>
                      <a:blip r:embed="rId53"/>
                      <a:srcRect/>
                      <a:stretch>
                        <a:fillRect/>
                      </a:stretch>
                    </p:blipFill>
                    <p:spPr bwMode="auto">
                      <a:xfrm>
                        <a:off x="3155159" y="4292811"/>
                        <a:ext cx="1423987"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2">
            <a:extLst>
              <a:ext uri="{FF2B5EF4-FFF2-40B4-BE49-F238E27FC236}">
                <a16:creationId xmlns:a16="http://schemas.microsoft.com/office/drawing/2014/main" id="{ABC0ABBF-2564-4465-BD90-F595E2808948}"/>
              </a:ext>
            </a:extLst>
          </p:cNvPr>
          <p:cNvGraphicFramePr>
            <a:graphicFrameLocks noChangeAspect="1"/>
          </p:cNvGraphicFramePr>
          <p:nvPr>
            <p:extLst>
              <p:ext uri="{D42A27DB-BD31-4B8C-83A1-F6EECF244321}">
                <p14:modId xmlns:p14="http://schemas.microsoft.com/office/powerpoint/2010/main" val="3668696124"/>
              </p:ext>
            </p:extLst>
          </p:nvPr>
        </p:nvGraphicFramePr>
        <p:xfrm>
          <a:off x="5473699" y="4294400"/>
          <a:ext cx="1423987" cy="411163"/>
        </p:xfrm>
        <a:graphic>
          <a:graphicData uri="http://schemas.openxmlformats.org/presentationml/2006/ole">
            <mc:AlternateContent xmlns:mc="http://schemas.openxmlformats.org/markup-compatibility/2006">
              <mc:Choice xmlns:v="urn:schemas-microsoft-com:vml" Requires="v">
                <p:oleObj name="Equation" r:id="rId54" imgW="876240" imgH="253800" progId="Equation.DSMT4">
                  <p:embed/>
                </p:oleObj>
              </mc:Choice>
              <mc:Fallback>
                <p:oleObj name="Equation" r:id="rId54" imgW="876240" imgH="253800" progId="Equation.DSMT4">
                  <p:embed/>
                  <p:pic>
                    <p:nvPicPr>
                      <p:cNvPr id="48" name="Object 42">
                        <a:extLst>
                          <a:ext uri="{FF2B5EF4-FFF2-40B4-BE49-F238E27FC236}">
                            <a16:creationId xmlns:a16="http://schemas.microsoft.com/office/drawing/2014/main" id="{ABC0ABBF-2564-4465-BD90-F595E2808948}"/>
                          </a:ext>
                        </a:extLst>
                      </p:cNvPr>
                      <p:cNvPicPr>
                        <a:picLocks noChangeAspect="1" noChangeArrowheads="1"/>
                      </p:cNvPicPr>
                      <p:nvPr/>
                    </p:nvPicPr>
                    <p:blipFill>
                      <a:blip r:embed="rId55"/>
                      <a:srcRect/>
                      <a:stretch>
                        <a:fillRect/>
                      </a:stretch>
                    </p:blipFill>
                    <p:spPr bwMode="auto">
                      <a:xfrm>
                        <a:off x="5473699" y="4294400"/>
                        <a:ext cx="1423987"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3">
            <a:extLst>
              <a:ext uri="{FF2B5EF4-FFF2-40B4-BE49-F238E27FC236}">
                <a16:creationId xmlns:a16="http://schemas.microsoft.com/office/drawing/2014/main" id="{3896708F-36AC-48EE-8B3A-0731E8D0269B}"/>
              </a:ext>
            </a:extLst>
          </p:cNvPr>
          <p:cNvGraphicFramePr>
            <a:graphicFrameLocks noChangeAspect="1"/>
          </p:cNvGraphicFramePr>
          <p:nvPr>
            <p:extLst>
              <p:ext uri="{D42A27DB-BD31-4B8C-83A1-F6EECF244321}">
                <p14:modId xmlns:p14="http://schemas.microsoft.com/office/powerpoint/2010/main" val="929808663"/>
              </p:ext>
            </p:extLst>
          </p:nvPr>
        </p:nvGraphicFramePr>
        <p:xfrm>
          <a:off x="984651" y="4935333"/>
          <a:ext cx="1836738" cy="349250"/>
        </p:xfrm>
        <a:graphic>
          <a:graphicData uri="http://schemas.openxmlformats.org/presentationml/2006/ole">
            <mc:AlternateContent xmlns:mc="http://schemas.openxmlformats.org/markup-compatibility/2006">
              <mc:Choice xmlns:v="urn:schemas-microsoft-com:vml" Requires="v">
                <p:oleObj name="Equation" r:id="rId56" imgW="1130040" imgH="215640" progId="Equation.DSMT4">
                  <p:embed/>
                </p:oleObj>
              </mc:Choice>
              <mc:Fallback>
                <p:oleObj name="Equation" r:id="rId56" imgW="1130040" imgH="215640" progId="Equation.DSMT4">
                  <p:embed/>
                  <p:pic>
                    <p:nvPicPr>
                      <p:cNvPr id="49" name="Object 43">
                        <a:extLst>
                          <a:ext uri="{FF2B5EF4-FFF2-40B4-BE49-F238E27FC236}">
                            <a16:creationId xmlns:a16="http://schemas.microsoft.com/office/drawing/2014/main" id="{3896708F-36AC-48EE-8B3A-0731E8D0269B}"/>
                          </a:ext>
                        </a:extLst>
                      </p:cNvPr>
                      <p:cNvPicPr>
                        <a:picLocks noChangeAspect="1" noChangeArrowheads="1"/>
                      </p:cNvPicPr>
                      <p:nvPr/>
                    </p:nvPicPr>
                    <p:blipFill>
                      <a:blip r:embed="rId57"/>
                      <a:srcRect/>
                      <a:stretch>
                        <a:fillRect/>
                      </a:stretch>
                    </p:blipFill>
                    <p:spPr bwMode="auto">
                      <a:xfrm>
                        <a:off x="984651" y="4935333"/>
                        <a:ext cx="18367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44">
            <a:extLst>
              <a:ext uri="{FF2B5EF4-FFF2-40B4-BE49-F238E27FC236}">
                <a16:creationId xmlns:a16="http://schemas.microsoft.com/office/drawing/2014/main" id="{FD08DADD-4062-4BF0-8855-ADCDAAF40559}"/>
              </a:ext>
            </a:extLst>
          </p:cNvPr>
          <p:cNvGraphicFramePr>
            <a:graphicFrameLocks noChangeAspect="1"/>
          </p:cNvGraphicFramePr>
          <p:nvPr>
            <p:extLst>
              <p:ext uri="{D42A27DB-BD31-4B8C-83A1-F6EECF244321}">
                <p14:modId xmlns:p14="http://schemas.microsoft.com/office/powerpoint/2010/main" val="1981746003"/>
              </p:ext>
            </p:extLst>
          </p:nvPr>
        </p:nvGraphicFramePr>
        <p:xfrm>
          <a:off x="2821389" y="5019679"/>
          <a:ext cx="1527175" cy="288925"/>
        </p:xfrm>
        <a:graphic>
          <a:graphicData uri="http://schemas.openxmlformats.org/presentationml/2006/ole">
            <mc:AlternateContent xmlns:mc="http://schemas.openxmlformats.org/markup-compatibility/2006">
              <mc:Choice xmlns:v="urn:schemas-microsoft-com:vml" Requires="v">
                <p:oleObj name="Equation" r:id="rId58" imgW="939600" imgH="177480" progId="Equation.DSMT4">
                  <p:embed/>
                </p:oleObj>
              </mc:Choice>
              <mc:Fallback>
                <p:oleObj name="Equation" r:id="rId58" imgW="939600" imgH="177480" progId="Equation.DSMT4">
                  <p:embed/>
                  <p:pic>
                    <p:nvPicPr>
                      <p:cNvPr id="50" name="Object 44">
                        <a:extLst>
                          <a:ext uri="{FF2B5EF4-FFF2-40B4-BE49-F238E27FC236}">
                            <a16:creationId xmlns:a16="http://schemas.microsoft.com/office/drawing/2014/main" id="{FD08DADD-4062-4BF0-8855-ADCDAAF40559}"/>
                          </a:ext>
                        </a:extLst>
                      </p:cNvPr>
                      <p:cNvPicPr>
                        <a:picLocks noChangeAspect="1" noChangeArrowheads="1"/>
                      </p:cNvPicPr>
                      <p:nvPr/>
                    </p:nvPicPr>
                    <p:blipFill>
                      <a:blip r:embed="rId59"/>
                      <a:srcRect/>
                      <a:stretch>
                        <a:fillRect/>
                      </a:stretch>
                    </p:blipFill>
                    <p:spPr bwMode="auto">
                      <a:xfrm>
                        <a:off x="2821389" y="5019679"/>
                        <a:ext cx="15271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45">
            <a:extLst>
              <a:ext uri="{FF2B5EF4-FFF2-40B4-BE49-F238E27FC236}">
                <a16:creationId xmlns:a16="http://schemas.microsoft.com/office/drawing/2014/main" id="{6FEDA8CB-BE3D-46A9-8ADB-11792145B4E2}"/>
              </a:ext>
            </a:extLst>
          </p:cNvPr>
          <p:cNvGraphicFramePr>
            <a:graphicFrameLocks noChangeAspect="1"/>
          </p:cNvGraphicFramePr>
          <p:nvPr>
            <p:extLst>
              <p:ext uri="{D42A27DB-BD31-4B8C-83A1-F6EECF244321}">
                <p14:modId xmlns:p14="http://schemas.microsoft.com/office/powerpoint/2010/main" val="2916959192"/>
              </p:ext>
            </p:extLst>
          </p:nvPr>
        </p:nvGraphicFramePr>
        <p:xfrm>
          <a:off x="4307288" y="5060742"/>
          <a:ext cx="419100" cy="304800"/>
        </p:xfrm>
        <a:graphic>
          <a:graphicData uri="http://schemas.openxmlformats.org/presentationml/2006/ole">
            <mc:AlternateContent xmlns:mc="http://schemas.openxmlformats.org/markup-compatibility/2006">
              <mc:Choice xmlns:v="urn:schemas-microsoft-com:vml" Requires="v">
                <p:oleObj name="Equation" r:id="rId60" imgW="139639" imgH="101556" progId="Equation.DSMT4">
                  <p:embed/>
                </p:oleObj>
              </mc:Choice>
              <mc:Fallback>
                <p:oleObj name="Equation" r:id="rId60" imgW="139639" imgH="101556" progId="Equation.DSMT4">
                  <p:embed/>
                  <p:pic>
                    <p:nvPicPr>
                      <p:cNvPr id="51" name="Object 45">
                        <a:extLst>
                          <a:ext uri="{FF2B5EF4-FFF2-40B4-BE49-F238E27FC236}">
                            <a16:creationId xmlns:a16="http://schemas.microsoft.com/office/drawing/2014/main" id="{6FEDA8CB-BE3D-46A9-8ADB-11792145B4E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07288" y="5060742"/>
                        <a:ext cx="419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46">
            <a:extLst>
              <a:ext uri="{FF2B5EF4-FFF2-40B4-BE49-F238E27FC236}">
                <a16:creationId xmlns:a16="http://schemas.microsoft.com/office/drawing/2014/main" id="{84F7343C-247B-4296-94FC-BA8420379A16}"/>
              </a:ext>
            </a:extLst>
          </p:cNvPr>
          <p:cNvGraphicFramePr>
            <a:graphicFrameLocks noChangeAspect="1"/>
          </p:cNvGraphicFramePr>
          <p:nvPr>
            <p:extLst>
              <p:ext uri="{D42A27DB-BD31-4B8C-83A1-F6EECF244321}">
                <p14:modId xmlns:p14="http://schemas.microsoft.com/office/powerpoint/2010/main" val="2308522276"/>
              </p:ext>
            </p:extLst>
          </p:nvPr>
        </p:nvGraphicFramePr>
        <p:xfrm>
          <a:off x="4721625" y="5019678"/>
          <a:ext cx="619125" cy="288925"/>
        </p:xfrm>
        <a:graphic>
          <a:graphicData uri="http://schemas.openxmlformats.org/presentationml/2006/ole">
            <mc:AlternateContent xmlns:mc="http://schemas.openxmlformats.org/markup-compatibility/2006">
              <mc:Choice xmlns:v="urn:schemas-microsoft-com:vml" Requires="v">
                <p:oleObj name="Equation" r:id="rId61" imgW="380880" imgH="177480" progId="Equation.DSMT4">
                  <p:embed/>
                </p:oleObj>
              </mc:Choice>
              <mc:Fallback>
                <p:oleObj name="Equation" r:id="rId61" imgW="380880" imgH="177480" progId="Equation.DSMT4">
                  <p:embed/>
                  <p:pic>
                    <p:nvPicPr>
                      <p:cNvPr id="52" name="Object 46">
                        <a:extLst>
                          <a:ext uri="{FF2B5EF4-FFF2-40B4-BE49-F238E27FC236}">
                            <a16:creationId xmlns:a16="http://schemas.microsoft.com/office/drawing/2014/main" id="{84F7343C-247B-4296-94FC-BA8420379A16}"/>
                          </a:ext>
                        </a:extLst>
                      </p:cNvPr>
                      <p:cNvPicPr>
                        <a:picLocks noChangeAspect="1" noChangeArrowheads="1"/>
                      </p:cNvPicPr>
                      <p:nvPr/>
                    </p:nvPicPr>
                    <p:blipFill>
                      <a:blip r:embed="rId62"/>
                      <a:srcRect/>
                      <a:stretch>
                        <a:fillRect/>
                      </a:stretch>
                    </p:blipFill>
                    <p:spPr bwMode="auto">
                      <a:xfrm>
                        <a:off x="4721625" y="5019678"/>
                        <a:ext cx="6191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51">
            <a:extLst>
              <a:ext uri="{FF2B5EF4-FFF2-40B4-BE49-F238E27FC236}">
                <a16:creationId xmlns:a16="http://schemas.microsoft.com/office/drawing/2014/main" id="{DEDA39E4-AE12-491F-98B8-EFD7DEE7C71B}"/>
              </a:ext>
            </a:extLst>
          </p:cNvPr>
          <p:cNvGraphicFramePr>
            <a:graphicFrameLocks noChangeAspect="1"/>
          </p:cNvGraphicFramePr>
          <p:nvPr>
            <p:extLst>
              <p:ext uri="{D42A27DB-BD31-4B8C-83A1-F6EECF244321}">
                <p14:modId xmlns:p14="http://schemas.microsoft.com/office/powerpoint/2010/main" val="1022231781"/>
              </p:ext>
            </p:extLst>
          </p:nvPr>
        </p:nvGraphicFramePr>
        <p:xfrm>
          <a:off x="4285470" y="1819664"/>
          <a:ext cx="1879590" cy="355632"/>
        </p:xfrm>
        <a:graphic>
          <a:graphicData uri="http://schemas.openxmlformats.org/presentationml/2006/ole">
            <mc:AlternateContent xmlns:mc="http://schemas.openxmlformats.org/markup-compatibility/2006">
              <mc:Choice xmlns:v="urn:schemas-microsoft-com:vml" Requires="v">
                <p:oleObj name="Equation" r:id="rId63" imgW="1002960" imgH="190440" progId="Equation.DSMT4">
                  <p:embed/>
                </p:oleObj>
              </mc:Choice>
              <mc:Fallback>
                <p:oleObj name="Equation" r:id="rId63" imgW="1002960" imgH="190440" progId="Equation.DSMT4">
                  <p:embed/>
                  <p:pic>
                    <p:nvPicPr>
                      <p:cNvPr id="57" name="Object 51">
                        <a:extLst>
                          <a:ext uri="{FF2B5EF4-FFF2-40B4-BE49-F238E27FC236}">
                            <a16:creationId xmlns:a16="http://schemas.microsoft.com/office/drawing/2014/main" id="{DEDA39E4-AE12-491F-98B8-EFD7DEE7C71B}"/>
                          </a:ext>
                        </a:extLst>
                      </p:cNvPr>
                      <p:cNvPicPr>
                        <a:picLocks noChangeAspect="1" noChangeArrowheads="1"/>
                      </p:cNvPicPr>
                      <p:nvPr/>
                    </p:nvPicPr>
                    <p:blipFill>
                      <a:blip r:embed="rId64"/>
                      <a:srcRect/>
                      <a:stretch>
                        <a:fillRect/>
                      </a:stretch>
                    </p:blipFill>
                    <p:spPr bwMode="auto">
                      <a:xfrm>
                        <a:off x="4285470" y="1819664"/>
                        <a:ext cx="1879590" cy="355632"/>
                      </a:xfrm>
                      <a:prstGeom prst="rect">
                        <a:avLst/>
                      </a:prstGeom>
                      <a:noFill/>
                      <a:ln>
                        <a:noFill/>
                      </a:ln>
                      <a:effectLst/>
                    </p:spPr>
                  </p:pic>
                </p:oleObj>
              </mc:Fallback>
            </mc:AlternateContent>
          </a:graphicData>
        </a:graphic>
      </p:graphicFrame>
      <p:graphicFrame>
        <p:nvGraphicFramePr>
          <p:cNvPr id="58" name="Object 43">
            <a:extLst>
              <a:ext uri="{FF2B5EF4-FFF2-40B4-BE49-F238E27FC236}">
                <a16:creationId xmlns:a16="http://schemas.microsoft.com/office/drawing/2014/main" id="{96025218-1588-427F-A88D-939FAADAA11D}"/>
              </a:ext>
            </a:extLst>
          </p:cNvPr>
          <p:cNvGraphicFramePr>
            <a:graphicFrameLocks noChangeAspect="1"/>
          </p:cNvGraphicFramePr>
          <p:nvPr>
            <p:extLst>
              <p:ext uri="{D42A27DB-BD31-4B8C-83A1-F6EECF244321}">
                <p14:modId xmlns:p14="http://schemas.microsoft.com/office/powerpoint/2010/main" val="2405259896"/>
              </p:ext>
            </p:extLst>
          </p:nvPr>
        </p:nvGraphicFramePr>
        <p:xfrm>
          <a:off x="1010051" y="5436984"/>
          <a:ext cx="2559050" cy="349250"/>
        </p:xfrm>
        <a:graphic>
          <a:graphicData uri="http://schemas.openxmlformats.org/presentationml/2006/ole">
            <mc:AlternateContent xmlns:mc="http://schemas.openxmlformats.org/markup-compatibility/2006">
              <mc:Choice xmlns:v="urn:schemas-microsoft-com:vml" Requires="v">
                <p:oleObj name="Equation" r:id="rId65" imgW="1574640" imgH="215640" progId="Equation.DSMT4">
                  <p:embed/>
                </p:oleObj>
              </mc:Choice>
              <mc:Fallback>
                <p:oleObj name="Equation" r:id="rId65" imgW="1574640" imgH="215640" progId="Equation.DSMT4">
                  <p:embed/>
                  <p:pic>
                    <p:nvPicPr>
                      <p:cNvPr id="58" name="Object 43">
                        <a:extLst>
                          <a:ext uri="{FF2B5EF4-FFF2-40B4-BE49-F238E27FC236}">
                            <a16:creationId xmlns:a16="http://schemas.microsoft.com/office/drawing/2014/main" id="{96025218-1588-427F-A88D-939FAADAA11D}"/>
                          </a:ext>
                        </a:extLst>
                      </p:cNvPr>
                      <p:cNvPicPr>
                        <a:picLocks noChangeAspect="1" noChangeArrowheads="1"/>
                      </p:cNvPicPr>
                      <p:nvPr/>
                    </p:nvPicPr>
                    <p:blipFill>
                      <a:blip r:embed="rId66"/>
                      <a:srcRect/>
                      <a:stretch>
                        <a:fillRect/>
                      </a:stretch>
                    </p:blipFill>
                    <p:spPr bwMode="auto">
                      <a:xfrm>
                        <a:off x="1010051" y="5436984"/>
                        <a:ext cx="25590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43">
            <a:extLst>
              <a:ext uri="{FF2B5EF4-FFF2-40B4-BE49-F238E27FC236}">
                <a16:creationId xmlns:a16="http://schemas.microsoft.com/office/drawing/2014/main" id="{C1C0C5F7-F7D9-4A38-A771-0D38D974D85A}"/>
              </a:ext>
            </a:extLst>
          </p:cNvPr>
          <p:cNvGraphicFramePr>
            <a:graphicFrameLocks noChangeAspect="1"/>
          </p:cNvGraphicFramePr>
          <p:nvPr>
            <p:extLst>
              <p:ext uri="{D42A27DB-BD31-4B8C-83A1-F6EECF244321}">
                <p14:modId xmlns:p14="http://schemas.microsoft.com/office/powerpoint/2010/main" val="557398673"/>
              </p:ext>
            </p:extLst>
          </p:nvPr>
        </p:nvGraphicFramePr>
        <p:xfrm>
          <a:off x="895752" y="5876720"/>
          <a:ext cx="2682875" cy="349250"/>
        </p:xfrm>
        <a:graphic>
          <a:graphicData uri="http://schemas.openxmlformats.org/presentationml/2006/ole">
            <mc:AlternateContent xmlns:mc="http://schemas.openxmlformats.org/markup-compatibility/2006">
              <mc:Choice xmlns:v="urn:schemas-microsoft-com:vml" Requires="v">
                <p:oleObj name="Equation" r:id="rId67" imgW="1650960" imgH="215640" progId="Equation.DSMT4">
                  <p:embed/>
                </p:oleObj>
              </mc:Choice>
              <mc:Fallback>
                <p:oleObj name="Equation" r:id="rId67" imgW="1650960" imgH="215640" progId="Equation.DSMT4">
                  <p:embed/>
                  <p:pic>
                    <p:nvPicPr>
                      <p:cNvPr id="59" name="Object 43">
                        <a:extLst>
                          <a:ext uri="{FF2B5EF4-FFF2-40B4-BE49-F238E27FC236}">
                            <a16:creationId xmlns:a16="http://schemas.microsoft.com/office/drawing/2014/main" id="{C1C0C5F7-F7D9-4A38-A771-0D38D974D85A}"/>
                          </a:ext>
                        </a:extLst>
                      </p:cNvPr>
                      <p:cNvPicPr>
                        <a:picLocks noChangeAspect="1" noChangeArrowheads="1"/>
                      </p:cNvPicPr>
                      <p:nvPr/>
                    </p:nvPicPr>
                    <p:blipFill>
                      <a:blip r:embed="rId68"/>
                      <a:srcRect/>
                      <a:stretch>
                        <a:fillRect/>
                      </a:stretch>
                    </p:blipFill>
                    <p:spPr bwMode="auto">
                      <a:xfrm>
                        <a:off x="895752" y="5876720"/>
                        <a:ext cx="26828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43">
            <a:extLst>
              <a:ext uri="{FF2B5EF4-FFF2-40B4-BE49-F238E27FC236}">
                <a16:creationId xmlns:a16="http://schemas.microsoft.com/office/drawing/2014/main" id="{85AFADDA-FB8A-420A-B67A-377BB2729979}"/>
              </a:ext>
            </a:extLst>
          </p:cNvPr>
          <p:cNvGraphicFramePr>
            <a:graphicFrameLocks noChangeAspect="1"/>
          </p:cNvGraphicFramePr>
          <p:nvPr>
            <p:extLst>
              <p:ext uri="{D42A27DB-BD31-4B8C-83A1-F6EECF244321}">
                <p14:modId xmlns:p14="http://schemas.microsoft.com/office/powerpoint/2010/main" val="535017788"/>
              </p:ext>
            </p:extLst>
          </p:nvPr>
        </p:nvGraphicFramePr>
        <p:xfrm>
          <a:off x="6202763" y="5011577"/>
          <a:ext cx="2435225" cy="349250"/>
        </p:xfrm>
        <a:graphic>
          <a:graphicData uri="http://schemas.openxmlformats.org/presentationml/2006/ole">
            <mc:AlternateContent xmlns:mc="http://schemas.openxmlformats.org/markup-compatibility/2006">
              <mc:Choice xmlns:v="urn:schemas-microsoft-com:vml" Requires="v">
                <p:oleObj name="Equation" r:id="rId69" imgW="1498320" imgH="215640" progId="Equation.DSMT4">
                  <p:embed/>
                </p:oleObj>
              </mc:Choice>
              <mc:Fallback>
                <p:oleObj name="Equation" r:id="rId69" imgW="1498320" imgH="215640" progId="Equation.DSMT4">
                  <p:embed/>
                  <p:pic>
                    <p:nvPicPr>
                      <p:cNvPr id="60" name="Object 43">
                        <a:extLst>
                          <a:ext uri="{FF2B5EF4-FFF2-40B4-BE49-F238E27FC236}">
                            <a16:creationId xmlns:a16="http://schemas.microsoft.com/office/drawing/2014/main" id="{85AFADDA-FB8A-420A-B67A-377BB2729979}"/>
                          </a:ext>
                        </a:extLst>
                      </p:cNvPr>
                      <p:cNvPicPr>
                        <a:picLocks noChangeAspect="1" noChangeArrowheads="1"/>
                      </p:cNvPicPr>
                      <p:nvPr/>
                    </p:nvPicPr>
                    <p:blipFill>
                      <a:blip r:embed="rId70"/>
                      <a:srcRect/>
                      <a:stretch>
                        <a:fillRect/>
                      </a:stretch>
                    </p:blipFill>
                    <p:spPr bwMode="auto">
                      <a:xfrm>
                        <a:off x="6202763" y="5011577"/>
                        <a:ext cx="24352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43">
            <a:extLst>
              <a:ext uri="{FF2B5EF4-FFF2-40B4-BE49-F238E27FC236}">
                <a16:creationId xmlns:a16="http://schemas.microsoft.com/office/drawing/2014/main" id="{03E7C101-B3ED-4FA1-B937-843D70692BC0}"/>
              </a:ext>
            </a:extLst>
          </p:cNvPr>
          <p:cNvGraphicFramePr>
            <a:graphicFrameLocks noChangeAspect="1"/>
          </p:cNvGraphicFramePr>
          <p:nvPr>
            <p:extLst>
              <p:ext uri="{D42A27DB-BD31-4B8C-83A1-F6EECF244321}">
                <p14:modId xmlns:p14="http://schemas.microsoft.com/office/powerpoint/2010/main" val="3197478679"/>
              </p:ext>
            </p:extLst>
          </p:nvPr>
        </p:nvGraphicFramePr>
        <p:xfrm>
          <a:off x="5183187" y="5455946"/>
          <a:ext cx="3673475" cy="822325"/>
        </p:xfrm>
        <a:graphic>
          <a:graphicData uri="http://schemas.openxmlformats.org/presentationml/2006/ole">
            <mc:AlternateContent xmlns:mc="http://schemas.openxmlformats.org/markup-compatibility/2006">
              <mc:Choice xmlns:v="urn:schemas-microsoft-com:vml" Requires="v">
                <p:oleObj name="Equation" r:id="rId71" imgW="2260440" imgH="507960" progId="Equation.DSMT4">
                  <p:embed/>
                </p:oleObj>
              </mc:Choice>
              <mc:Fallback>
                <p:oleObj name="Equation" r:id="rId71" imgW="2260440" imgH="507960" progId="Equation.DSMT4">
                  <p:embed/>
                  <p:pic>
                    <p:nvPicPr>
                      <p:cNvPr id="61" name="Object 43">
                        <a:extLst>
                          <a:ext uri="{FF2B5EF4-FFF2-40B4-BE49-F238E27FC236}">
                            <a16:creationId xmlns:a16="http://schemas.microsoft.com/office/drawing/2014/main" id="{03E7C101-B3ED-4FA1-B937-843D70692BC0}"/>
                          </a:ext>
                        </a:extLst>
                      </p:cNvPr>
                      <p:cNvPicPr>
                        <a:picLocks noChangeAspect="1" noChangeArrowheads="1"/>
                      </p:cNvPicPr>
                      <p:nvPr/>
                    </p:nvPicPr>
                    <p:blipFill>
                      <a:blip r:embed="rId72"/>
                      <a:srcRect/>
                      <a:stretch>
                        <a:fillRect/>
                      </a:stretch>
                    </p:blipFill>
                    <p:spPr bwMode="auto">
                      <a:xfrm>
                        <a:off x="5183187" y="5455946"/>
                        <a:ext cx="36734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43">
            <a:extLst>
              <a:ext uri="{FF2B5EF4-FFF2-40B4-BE49-F238E27FC236}">
                <a16:creationId xmlns:a16="http://schemas.microsoft.com/office/drawing/2014/main" id="{A718A1C2-FD7E-443A-BAC3-03C747F4722B}"/>
              </a:ext>
            </a:extLst>
          </p:cNvPr>
          <p:cNvGraphicFramePr>
            <a:graphicFrameLocks noChangeAspect="1"/>
          </p:cNvGraphicFramePr>
          <p:nvPr>
            <p:extLst>
              <p:ext uri="{D42A27DB-BD31-4B8C-83A1-F6EECF244321}">
                <p14:modId xmlns:p14="http://schemas.microsoft.com/office/powerpoint/2010/main" val="2950490802"/>
              </p:ext>
            </p:extLst>
          </p:nvPr>
        </p:nvGraphicFramePr>
        <p:xfrm>
          <a:off x="9594456" y="5099639"/>
          <a:ext cx="1795462" cy="369888"/>
        </p:xfrm>
        <a:graphic>
          <a:graphicData uri="http://schemas.openxmlformats.org/presentationml/2006/ole">
            <mc:AlternateContent xmlns:mc="http://schemas.openxmlformats.org/markup-compatibility/2006">
              <mc:Choice xmlns:v="urn:schemas-microsoft-com:vml" Requires="v">
                <p:oleObj name="Equation" r:id="rId73" imgW="1104840" imgH="228600" progId="Equation.DSMT4">
                  <p:embed/>
                </p:oleObj>
              </mc:Choice>
              <mc:Fallback>
                <p:oleObj name="Equation" r:id="rId73" imgW="1104840" imgH="228600" progId="Equation.DSMT4">
                  <p:embed/>
                  <p:pic>
                    <p:nvPicPr>
                      <p:cNvPr id="62" name="Object 43">
                        <a:extLst>
                          <a:ext uri="{FF2B5EF4-FFF2-40B4-BE49-F238E27FC236}">
                            <a16:creationId xmlns:a16="http://schemas.microsoft.com/office/drawing/2014/main" id="{A718A1C2-FD7E-443A-BAC3-03C747F4722B}"/>
                          </a:ext>
                        </a:extLst>
                      </p:cNvPr>
                      <p:cNvPicPr>
                        <a:picLocks noChangeAspect="1" noChangeArrowheads="1"/>
                      </p:cNvPicPr>
                      <p:nvPr/>
                    </p:nvPicPr>
                    <p:blipFill>
                      <a:blip r:embed="rId74"/>
                      <a:srcRect/>
                      <a:stretch>
                        <a:fillRect/>
                      </a:stretch>
                    </p:blipFill>
                    <p:spPr bwMode="auto">
                      <a:xfrm>
                        <a:off x="9594456" y="5099639"/>
                        <a:ext cx="179546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43">
            <a:extLst>
              <a:ext uri="{FF2B5EF4-FFF2-40B4-BE49-F238E27FC236}">
                <a16:creationId xmlns:a16="http://schemas.microsoft.com/office/drawing/2014/main" id="{7CD86AEE-D90B-460A-8D6E-6F972D97B022}"/>
              </a:ext>
            </a:extLst>
          </p:cNvPr>
          <p:cNvGraphicFramePr>
            <a:graphicFrameLocks noChangeAspect="1"/>
          </p:cNvGraphicFramePr>
          <p:nvPr>
            <p:extLst>
              <p:ext uri="{D42A27DB-BD31-4B8C-83A1-F6EECF244321}">
                <p14:modId xmlns:p14="http://schemas.microsoft.com/office/powerpoint/2010/main" val="1771298661"/>
              </p:ext>
            </p:extLst>
          </p:nvPr>
        </p:nvGraphicFramePr>
        <p:xfrm>
          <a:off x="9530561" y="5666425"/>
          <a:ext cx="1981200" cy="369887"/>
        </p:xfrm>
        <a:graphic>
          <a:graphicData uri="http://schemas.openxmlformats.org/presentationml/2006/ole">
            <mc:AlternateContent xmlns:mc="http://schemas.openxmlformats.org/markup-compatibility/2006">
              <mc:Choice xmlns:v="urn:schemas-microsoft-com:vml" Requires="v">
                <p:oleObj name="Equation" r:id="rId75" imgW="1218960" imgH="228600" progId="Equation.DSMT4">
                  <p:embed/>
                </p:oleObj>
              </mc:Choice>
              <mc:Fallback>
                <p:oleObj name="Equation" r:id="rId75" imgW="1218960" imgH="228600" progId="Equation.DSMT4">
                  <p:embed/>
                  <p:pic>
                    <p:nvPicPr>
                      <p:cNvPr id="63" name="Object 43">
                        <a:extLst>
                          <a:ext uri="{FF2B5EF4-FFF2-40B4-BE49-F238E27FC236}">
                            <a16:creationId xmlns:a16="http://schemas.microsoft.com/office/drawing/2014/main" id="{7CD86AEE-D90B-460A-8D6E-6F972D97B022}"/>
                          </a:ext>
                        </a:extLst>
                      </p:cNvPr>
                      <p:cNvPicPr>
                        <a:picLocks noChangeAspect="1" noChangeArrowheads="1"/>
                      </p:cNvPicPr>
                      <p:nvPr/>
                    </p:nvPicPr>
                    <p:blipFill>
                      <a:blip r:embed="rId76"/>
                      <a:srcRect/>
                      <a:stretch>
                        <a:fillRect/>
                      </a:stretch>
                    </p:blipFill>
                    <p:spPr bwMode="auto">
                      <a:xfrm>
                        <a:off x="9530561" y="5666425"/>
                        <a:ext cx="19812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50">
            <a:extLst>
              <a:ext uri="{FF2B5EF4-FFF2-40B4-BE49-F238E27FC236}">
                <a16:creationId xmlns:a16="http://schemas.microsoft.com/office/drawing/2014/main" id="{27239E7A-DA58-4DBB-995F-EF6D7A1AD8A4}"/>
              </a:ext>
            </a:extLst>
          </p:cNvPr>
          <p:cNvGraphicFramePr>
            <a:graphicFrameLocks noChangeAspect="1"/>
          </p:cNvGraphicFramePr>
          <p:nvPr>
            <p:extLst>
              <p:ext uri="{D42A27DB-BD31-4B8C-83A1-F6EECF244321}">
                <p14:modId xmlns:p14="http://schemas.microsoft.com/office/powerpoint/2010/main" val="49023594"/>
              </p:ext>
            </p:extLst>
          </p:nvPr>
        </p:nvGraphicFramePr>
        <p:xfrm>
          <a:off x="4321969" y="2589211"/>
          <a:ext cx="1801021" cy="368724"/>
        </p:xfrm>
        <a:graphic>
          <a:graphicData uri="http://schemas.openxmlformats.org/presentationml/2006/ole">
            <mc:AlternateContent xmlns:mc="http://schemas.openxmlformats.org/markup-compatibility/2006">
              <mc:Choice xmlns:v="urn:schemas-microsoft-com:vml" Requires="v">
                <p:oleObj name="Equation" r:id="rId77" imgW="927000" imgH="190440" progId="Equation.DSMT4">
                  <p:embed/>
                </p:oleObj>
              </mc:Choice>
              <mc:Fallback>
                <p:oleObj name="Equation" r:id="rId77" imgW="927000" imgH="190440" progId="Equation.DSMT4">
                  <p:embed/>
                  <p:pic>
                    <p:nvPicPr>
                      <p:cNvPr id="64" name="Object 50">
                        <a:extLst>
                          <a:ext uri="{FF2B5EF4-FFF2-40B4-BE49-F238E27FC236}">
                            <a16:creationId xmlns:a16="http://schemas.microsoft.com/office/drawing/2014/main" id="{27239E7A-DA58-4DBB-995F-EF6D7A1AD8A4}"/>
                          </a:ext>
                        </a:extLst>
                      </p:cNvPr>
                      <p:cNvPicPr>
                        <a:picLocks noChangeAspect="1" noChangeArrowheads="1"/>
                      </p:cNvPicPr>
                      <p:nvPr/>
                    </p:nvPicPr>
                    <p:blipFill>
                      <a:blip r:embed="rId78"/>
                      <a:srcRect/>
                      <a:stretch>
                        <a:fillRect/>
                      </a:stretch>
                    </p:blipFill>
                    <p:spPr bwMode="auto">
                      <a:xfrm>
                        <a:off x="4321969" y="2589211"/>
                        <a:ext cx="1801021" cy="368724"/>
                      </a:xfrm>
                      <a:prstGeom prst="rect">
                        <a:avLst/>
                      </a:prstGeom>
                      <a:noFill/>
                      <a:ln>
                        <a:noFill/>
                      </a:ln>
                      <a:effec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par>
                                <p:cTn id="64" presetID="3" presetClass="entr" presetSubtype="1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par>
                                <p:cTn id="67" presetID="3" presetClass="entr" presetSubtype="1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linds(horizontal)">
                                      <p:cBhvr>
                                        <p:cTn id="80" dur="500"/>
                                        <p:tgtEl>
                                          <p:spTgt spid="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linds(horizontal)">
                                      <p:cBhvr>
                                        <p:cTn id="85" dur="500"/>
                                        <p:tgtEl>
                                          <p:spTgt spid="1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linds(horizontal)">
                                      <p:cBhvr>
                                        <p:cTn id="90" dur="500"/>
                                        <p:tgtEl>
                                          <p:spTgt spid="1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blinds(horizontal)">
                                      <p:cBhvr>
                                        <p:cTn id="95" dur="500"/>
                                        <p:tgtEl>
                                          <p:spTgt spid="1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linds(horizontal)">
                                      <p:cBhvr>
                                        <p:cTn id="100" dur="500"/>
                                        <p:tgtEl>
                                          <p:spTgt spid="2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blinds(horizontal)">
                                      <p:cBhvr>
                                        <p:cTn id="105" dur="500"/>
                                        <p:tgtEl>
                                          <p:spTgt spid="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blinds(horizontal)">
                                      <p:cBhvr>
                                        <p:cTn id="115" dur="500"/>
                                        <p:tgtEl>
                                          <p:spTgt spid="3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blinds(horizontal)">
                                      <p:cBhvr>
                                        <p:cTn id="120" dur="500"/>
                                        <p:tgtEl>
                                          <p:spTgt spid="3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blinds(horizontal)">
                                      <p:cBhvr>
                                        <p:cTn id="125" dur="500"/>
                                        <p:tgtEl>
                                          <p:spTgt spid="3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9478"/>
                                        </p:tgtEl>
                                        <p:attrNameLst>
                                          <p:attrName>style.visibility</p:attrName>
                                        </p:attrNameLst>
                                      </p:cBhvr>
                                      <p:to>
                                        <p:strVal val="visible"/>
                                      </p:to>
                                    </p:set>
                                    <p:animEffect transition="in" filter="blinds(horizontal)">
                                      <p:cBhvr>
                                        <p:cTn id="130" dur="500"/>
                                        <p:tgtEl>
                                          <p:spTgt spid="1947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blinds(horizontal)">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19476"/>
                                        </p:tgtEl>
                                        <p:attrNameLst>
                                          <p:attrName>style.visibility</p:attrName>
                                        </p:attrNameLst>
                                      </p:cBhvr>
                                      <p:to>
                                        <p:strVal val="visible"/>
                                      </p:to>
                                    </p:set>
                                    <p:animEffect transition="in" filter="blinds(horizontal)">
                                      <p:cBhvr>
                                        <p:cTn id="140" dur="500"/>
                                        <p:tgtEl>
                                          <p:spTgt spid="1947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19477"/>
                                        </p:tgtEl>
                                        <p:attrNameLst>
                                          <p:attrName>style.visibility</p:attrName>
                                        </p:attrNameLst>
                                      </p:cBhvr>
                                      <p:to>
                                        <p:strVal val="visible"/>
                                      </p:to>
                                    </p:set>
                                    <p:animEffect transition="in" filter="blinds(horizontal)">
                                      <p:cBhvr>
                                        <p:cTn id="145" dur="500"/>
                                        <p:tgtEl>
                                          <p:spTgt spid="1947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nodeType="click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blinds(horizontal)">
                                      <p:cBhvr>
                                        <p:cTn id="150" dur="500"/>
                                        <p:tgtEl>
                                          <p:spTgt spid="4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nodeType="click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blinds(horizontal)">
                                      <p:cBhvr>
                                        <p:cTn id="155" dur="500"/>
                                        <p:tgtEl>
                                          <p:spTgt spid="4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blinds(horizontal)">
                                      <p:cBhvr>
                                        <p:cTn id="160" dur="500"/>
                                        <p:tgtEl>
                                          <p:spTgt spid="4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xit" presetSubtype="0" fill="hold" nodeType="clickEffect">
                                  <p:stCondLst>
                                    <p:cond delay="0"/>
                                  </p:stCondLst>
                                  <p:childTnLst>
                                    <p:animEffect transition="out" filter="fade">
                                      <p:cBhvr>
                                        <p:cTn id="164" dur="2000"/>
                                        <p:tgtEl>
                                          <p:spTgt spid="42"/>
                                        </p:tgtEl>
                                      </p:cBhvr>
                                    </p:animEffect>
                                    <p:set>
                                      <p:cBhvr>
                                        <p:cTn id="165" dur="1" fill="hold">
                                          <p:stCondLst>
                                            <p:cond delay="1999"/>
                                          </p:stCondLst>
                                        </p:cTn>
                                        <p:tgtEl>
                                          <p:spTgt spid="42"/>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blinds(horizontal)">
                                      <p:cBhvr>
                                        <p:cTn id="170" dur="500"/>
                                        <p:tgtEl>
                                          <p:spTgt spid="47"/>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45"/>
                                        </p:tgtEl>
                                        <p:attrNameLst>
                                          <p:attrName>style.visibility</p:attrName>
                                        </p:attrNameLst>
                                      </p:cBhvr>
                                      <p:to>
                                        <p:strVal val="visible"/>
                                      </p:to>
                                    </p:set>
                                    <p:animEffect transition="in" filter="blinds(horizontal)">
                                      <p:cBhvr>
                                        <p:cTn id="175" dur="500"/>
                                        <p:tgtEl>
                                          <p:spTgt spid="45"/>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nodeType="click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blinds(horizontal)">
                                      <p:cBhvr>
                                        <p:cTn id="180" dur="500"/>
                                        <p:tgtEl>
                                          <p:spTgt spid="46"/>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nodeType="click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blinds(horizontal)">
                                      <p:cBhvr>
                                        <p:cTn id="185" dur="500"/>
                                        <p:tgtEl>
                                          <p:spTgt spid="48"/>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3" presetClass="entr" presetSubtype="10" fill="hold" nodeType="clickEffect">
                                  <p:stCondLst>
                                    <p:cond delay="0"/>
                                  </p:stCondLst>
                                  <p:childTnLst>
                                    <p:set>
                                      <p:cBhvr>
                                        <p:cTn id="189" dur="1" fill="hold">
                                          <p:stCondLst>
                                            <p:cond delay="0"/>
                                          </p:stCondLst>
                                        </p:cTn>
                                        <p:tgtEl>
                                          <p:spTgt spid="49"/>
                                        </p:tgtEl>
                                        <p:attrNameLst>
                                          <p:attrName>style.visibility</p:attrName>
                                        </p:attrNameLst>
                                      </p:cBhvr>
                                      <p:to>
                                        <p:strVal val="visible"/>
                                      </p:to>
                                    </p:set>
                                    <p:animEffect transition="in" filter="blinds(horizontal)">
                                      <p:cBhvr>
                                        <p:cTn id="190" dur="500"/>
                                        <p:tgtEl>
                                          <p:spTgt spid="49"/>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10" fill="hold" nodeType="clickEffect">
                                  <p:stCondLst>
                                    <p:cond delay="0"/>
                                  </p:stCondLst>
                                  <p:childTnLst>
                                    <p:set>
                                      <p:cBhvr>
                                        <p:cTn id="194" dur="1" fill="hold">
                                          <p:stCondLst>
                                            <p:cond delay="0"/>
                                          </p:stCondLst>
                                        </p:cTn>
                                        <p:tgtEl>
                                          <p:spTgt spid="50"/>
                                        </p:tgtEl>
                                        <p:attrNameLst>
                                          <p:attrName>style.visibility</p:attrName>
                                        </p:attrNameLst>
                                      </p:cBhvr>
                                      <p:to>
                                        <p:strVal val="visible"/>
                                      </p:to>
                                    </p:set>
                                    <p:animEffect transition="in" filter="blinds(horizontal)">
                                      <p:cBhvr>
                                        <p:cTn id="195" dur="500"/>
                                        <p:tgtEl>
                                          <p:spTgt spid="50"/>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10" fill="hold" nodeType="click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blinds(horizontal)">
                                      <p:cBhvr>
                                        <p:cTn id="200" dur="500"/>
                                        <p:tgtEl>
                                          <p:spTgt spid="51"/>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ntr" presetSubtype="10" fill="hold" nodeType="click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blinds(horizontal)">
                                      <p:cBhvr>
                                        <p:cTn id="205" dur="500"/>
                                        <p:tgtEl>
                                          <p:spTgt spid="52"/>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0" presetClass="exit" presetSubtype="0" fill="hold" nodeType="clickEffect">
                                  <p:stCondLst>
                                    <p:cond delay="0"/>
                                  </p:stCondLst>
                                  <p:childTnLst>
                                    <p:animEffect transition="out" filter="fade">
                                      <p:cBhvr>
                                        <p:cTn id="209" dur="2000"/>
                                        <p:tgtEl>
                                          <p:spTgt spid="50"/>
                                        </p:tgtEl>
                                      </p:cBhvr>
                                    </p:animEffect>
                                    <p:set>
                                      <p:cBhvr>
                                        <p:cTn id="210" dur="1" fill="hold">
                                          <p:stCondLst>
                                            <p:cond delay="1999"/>
                                          </p:stCondLst>
                                        </p:cTn>
                                        <p:tgtEl>
                                          <p:spTgt spid="50"/>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2000"/>
                                        <p:tgtEl>
                                          <p:spTgt spid="51"/>
                                        </p:tgtEl>
                                      </p:cBhvr>
                                    </p:animEffect>
                                    <p:set>
                                      <p:cBhvr>
                                        <p:cTn id="213" dur="1" fill="hold">
                                          <p:stCondLst>
                                            <p:cond delay="1999"/>
                                          </p:stCondLst>
                                        </p:cTn>
                                        <p:tgtEl>
                                          <p:spTgt spid="51"/>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2000"/>
                                        <p:tgtEl>
                                          <p:spTgt spid="52"/>
                                        </p:tgtEl>
                                      </p:cBhvr>
                                    </p:animEffect>
                                    <p:set>
                                      <p:cBhvr>
                                        <p:cTn id="216" dur="1" fill="hold">
                                          <p:stCondLst>
                                            <p:cond delay="1999"/>
                                          </p:stCondLst>
                                        </p:cTn>
                                        <p:tgtEl>
                                          <p:spTgt spid="52"/>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0" presetClass="exit" presetSubtype="0" fill="hold" nodeType="clickEffect">
                                  <p:stCondLst>
                                    <p:cond delay="0"/>
                                  </p:stCondLst>
                                  <p:childTnLst>
                                    <p:animEffect transition="out" filter="fade">
                                      <p:cBhvr>
                                        <p:cTn id="220" dur="2000"/>
                                        <p:tgtEl>
                                          <p:spTgt spid="16"/>
                                        </p:tgtEl>
                                      </p:cBhvr>
                                    </p:animEffect>
                                    <p:set>
                                      <p:cBhvr>
                                        <p:cTn id="221" dur="1" fill="hold">
                                          <p:stCondLst>
                                            <p:cond delay="1999"/>
                                          </p:stCondLst>
                                        </p:cTn>
                                        <p:tgtEl>
                                          <p:spTgt spid="16"/>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nodeType="clickEffect">
                                  <p:stCondLst>
                                    <p:cond delay="0"/>
                                  </p:stCondLst>
                                  <p:childTnLst>
                                    <p:animEffect transition="out" filter="fade">
                                      <p:cBhvr>
                                        <p:cTn id="225" dur="2000"/>
                                        <p:tgtEl>
                                          <p:spTgt spid="17"/>
                                        </p:tgtEl>
                                      </p:cBhvr>
                                    </p:animEffect>
                                    <p:set>
                                      <p:cBhvr>
                                        <p:cTn id="226" dur="1" fill="hold">
                                          <p:stCondLst>
                                            <p:cond delay="1999"/>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ntr" presetSubtype="10" fill="hold" nodeType="clickEffect">
                                  <p:stCondLst>
                                    <p:cond delay="0"/>
                                  </p:stCondLst>
                                  <p:childTnLst>
                                    <p:set>
                                      <p:cBhvr>
                                        <p:cTn id="230" dur="1" fill="hold">
                                          <p:stCondLst>
                                            <p:cond delay="0"/>
                                          </p:stCondLst>
                                        </p:cTn>
                                        <p:tgtEl>
                                          <p:spTgt spid="57"/>
                                        </p:tgtEl>
                                        <p:attrNameLst>
                                          <p:attrName>style.visibility</p:attrName>
                                        </p:attrNameLst>
                                      </p:cBhvr>
                                      <p:to>
                                        <p:strVal val="visible"/>
                                      </p:to>
                                    </p:set>
                                    <p:animEffect transition="in" filter="blinds(horizontal)">
                                      <p:cBhvr>
                                        <p:cTn id="231" dur="500"/>
                                        <p:tgtEl>
                                          <p:spTgt spid="57"/>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nodeType="clickEffect">
                                  <p:stCondLst>
                                    <p:cond delay="0"/>
                                  </p:stCondLst>
                                  <p:childTnLst>
                                    <p:set>
                                      <p:cBhvr>
                                        <p:cTn id="235" dur="1" fill="hold">
                                          <p:stCondLst>
                                            <p:cond delay="0"/>
                                          </p:stCondLst>
                                        </p:cTn>
                                        <p:tgtEl>
                                          <p:spTgt spid="58"/>
                                        </p:tgtEl>
                                        <p:attrNameLst>
                                          <p:attrName>style.visibility</p:attrName>
                                        </p:attrNameLst>
                                      </p:cBhvr>
                                      <p:to>
                                        <p:strVal val="visible"/>
                                      </p:to>
                                    </p:set>
                                    <p:animEffect transition="in" filter="blinds(horizontal)">
                                      <p:cBhvr>
                                        <p:cTn id="236" dur="500"/>
                                        <p:tgtEl>
                                          <p:spTgt spid="58"/>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nodeType="clickEffect">
                                  <p:stCondLst>
                                    <p:cond delay="0"/>
                                  </p:stCondLst>
                                  <p:childTnLst>
                                    <p:set>
                                      <p:cBhvr>
                                        <p:cTn id="240" dur="1" fill="hold">
                                          <p:stCondLst>
                                            <p:cond delay="0"/>
                                          </p:stCondLst>
                                        </p:cTn>
                                        <p:tgtEl>
                                          <p:spTgt spid="59"/>
                                        </p:tgtEl>
                                        <p:attrNameLst>
                                          <p:attrName>style.visibility</p:attrName>
                                        </p:attrNameLst>
                                      </p:cBhvr>
                                      <p:to>
                                        <p:strVal val="visible"/>
                                      </p:to>
                                    </p:set>
                                    <p:animEffect transition="in" filter="blinds(horizontal)">
                                      <p:cBhvr>
                                        <p:cTn id="241" dur="500"/>
                                        <p:tgtEl>
                                          <p:spTgt spid="59"/>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ntr" presetSubtype="10" fill="hold" nodeType="clickEffect">
                                  <p:stCondLst>
                                    <p:cond delay="0"/>
                                  </p:stCondLst>
                                  <p:childTnLst>
                                    <p:set>
                                      <p:cBhvr>
                                        <p:cTn id="245" dur="1" fill="hold">
                                          <p:stCondLst>
                                            <p:cond delay="0"/>
                                          </p:stCondLst>
                                        </p:cTn>
                                        <p:tgtEl>
                                          <p:spTgt spid="60"/>
                                        </p:tgtEl>
                                        <p:attrNameLst>
                                          <p:attrName>style.visibility</p:attrName>
                                        </p:attrNameLst>
                                      </p:cBhvr>
                                      <p:to>
                                        <p:strVal val="visible"/>
                                      </p:to>
                                    </p:set>
                                    <p:animEffect transition="in" filter="blinds(horizontal)">
                                      <p:cBhvr>
                                        <p:cTn id="246" dur="500"/>
                                        <p:tgtEl>
                                          <p:spTgt spid="60"/>
                                        </p:tgtEl>
                                      </p:cBhvr>
                                    </p:animEffect>
                                  </p:childTnLst>
                                </p:cTn>
                              </p:par>
                            </p:childTnLst>
                          </p:cTn>
                        </p:par>
                      </p:childTnLst>
                    </p:cTn>
                  </p:par>
                  <p:par>
                    <p:cTn id="247" fill="hold">
                      <p:stCondLst>
                        <p:cond delay="indefinite"/>
                      </p:stCondLst>
                      <p:childTnLst>
                        <p:par>
                          <p:cTn id="248" fill="hold">
                            <p:stCondLst>
                              <p:cond delay="0"/>
                            </p:stCondLst>
                            <p:childTnLst>
                              <p:par>
                                <p:cTn id="249" presetID="3" presetClass="entr" presetSubtype="10" fill="hold" nodeType="clickEffect">
                                  <p:stCondLst>
                                    <p:cond delay="0"/>
                                  </p:stCondLst>
                                  <p:childTnLst>
                                    <p:set>
                                      <p:cBhvr>
                                        <p:cTn id="250" dur="1" fill="hold">
                                          <p:stCondLst>
                                            <p:cond delay="0"/>
                                          </p:stCondLst>
                                        </p:cTn>
                                        <p:tgtEl>
                                          <p:spTgt spid="61"/>
                                        </p:tgtEl>
                                        <p:attrNameLst>
                                          <p:attrName>style.visibility</p:attrName>
                                        </p:attrNameLst>
                                      </p:cBhvr>
                                      <p:to>
                                        <p:strVal val="visible"/>
                                      </p:to>
                                    </p:set>
                                    <p:animEffect transition="in" filter="blinds(horizontal)">
                                      <p:cBhvr>
                                        <p:cTn id="251" dur="500"/>
                                        <p:tgtEl>
                                          <p:spTgt spid="6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ntr" presetSubtype="10" fill="hold" nodeType="clickEffect">
                                  <p:stCondLst>
                                    <p:cond delay="0"/>
                                  </p:stCondLst>
                                  <p:childTnLst>
                                    <p:set>
                                      <p:cBhvr>
                                        <p:cTn id="255" dur="1" fill="hold">
                                          <p:stCondLst>
                                            <p:cond delay="0"/>
                                          </p:stCondLst>
                                        </p:cTn>
                                        <p:tgtEl>
                                          <p:spTgt spid="62"/>
                                        </p:tgtEl>
                                        <p:attrNameLst>
                                          <p:attrName>style.visibility</p:attrName>
                                        </p:attrNameLst>
                                      </p:cBhvr>
                                      <p:to>
                                        <p:strVal val="visible"/>
                                      </p:to>
                                    </p:set>
                                    <p:animEffect transition="in" filter="blinds(horizontal)">
                                      <p:cBhvr>
                                        <p:cTn id="256" dur="500"/>
                                        <p:tgtEl>
                                          <p:spTgt spid="62"/>
                                        </p:tgtEl>
                                      </p:cBhvr>
                                    </p:animEffect>
                                  </p:childTnLst>
                                </p:cTn>
                              </p:par>
                            </p:childTnLst>
                          </p:cTn>
                        </p:par>
                      </p:childTnLst>
                    </p:cTn>
                  </p:par>
                  <p:par>
                    <p:cTn id="257" fill="hold">
                      <p:stCondLst>
                        <p:cond delay="indefinite"/>
                      </p:stCondLst>
                      <p:childTnLst>
                        <p:par>
                          <p:cTn id="258" fill="hold">
                            <p:stCondLst>
                              <p:cond delay="0"/>
                            </p:stCondLst>
                            <p:childTnLst>
                              <p:par>
                                <p:cTn id="259" presetID="3" presetClass="entr" presetSubtype="10" fill="hold" nodeType="clickEffect">
                                  <p:stCondLst>
                                    <p:cond delay="0"/>
                                  </p:stCondLst>
                                  <p:childTnLst>
                                    <p:set>
                                      <p:cBhvr>
                                        <p:cTn id="260" dur="1" fill="hold">
                                          <p:stCondLst>
                                            <p:cond delay="0"/>
                                          </p:stCondLst>
                                        </p:cTn>
                                        <p:tgtEl>
                                          <p:spTgt spid="63"/>
                                        </p:tgtEl>
                                        <p:attrNameLst>
                                          <p:attrName>style.visibility</p:attrName>
                                        </p:attrNameLst>
                                      </p:cBhvr>
                                      <p:to>
                                        <p:strVal val="visible"/>
                                      </p:to>
                                    </p:set>
                                    <p:animEffect transition="in" filter="blinds(horizontal)">
                                      <p:cBhvr>
                                        <p:cTn id="261" dur="500"/>
                                        <p:tgtEl>
                                          <p:spTgt spid="63"/>
                                        </p:tgtEl>
                                      </p:cBhvr>
                                    </p:animEffect>
                                  </p:childTnLst>
                                </p:cTn>
                              </p:par>
                            </p:childTnLst>
                          </p:cTn>
                        </p:par>
                      </p:childTnLst>
                    </p:cTn>
                  </p:par>
                  <p:par>
                    <p:cTn id="262" fill="hold">
                      <p:stCondLst>
                        <p:cond delay="indefinite"/>
                      </p:stCondLst>
                      <p:childTnLst>
                        <p:par>
                          <p:cTn id="263" fill="hold">
                            <p:stCondLst>
                              <p:cond delay="0"/>
                            </p:stCondLst>
                            <p:childTnLst>
                              <p:par>
                                <p:cTn id="264" presetID="3" presetClass="entr" presetSubtype="10" fill="hold" nodeType="clickEffect">
                                  <p:stCondLst>
                                    <p:cond delay="0"/>
                                  </p:stCondLst>
                                  <p:childTnLst>
                                    <p:set>
                                      <p:cBhvr>
                                        <p:cTn id="265" dur="1" fill="hold">
                                          <p:stCondLst>
                                            <p:cond delay="0"/>
                                          </p:stCondLst>
                                        </p:cTn>
                                        <p:tgtEl>
                                          <p:spTgt spid="64"/>
                                        </p:tgtEl>
                                        <p:attrNameLst>
                                          <p:attrName>style.visibility</p:attrName>
                                        </p:attrNameLst>
                                      </p:cBhvr>
                                      <p:to>
                                        <p:strVal val="visible"/>
                                      </p:to>
                                    </p:set>
                                    <p:animEffect transition="in" filter="blinds(horizontal)">
                                      <p:cBhvr>
                                        <p:cTn id="2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8"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08BA-7F83-4BE4-93CF-87A763B752F8}"/>
              </a:ext>
            </a:extLst>
          </p:cNvPr>
          <p:cNvSpPr>
            <a:spLocks noGrp="1"/>
          </p:cNvSpPr>
          <p:nvPr>
            <p:ph type="title"/>
          </p:nvPr>
        </p:nvSpPr>
        <p:spPr>
          <a:xfrm>
            <a:off x="152401" y="80965"/>
            <a:ext cx="10515600" cy="1325563"/>
          </a:xfrm>
        </p:spPr>
        <p:txBody>
          <a:bodyPr>
            <a:normAutofit/>
          </a:bodyPr>
          <a:lstStyle/>
          <a:p>
            <a:pPr>
              <a:defRPr/>
            </a:pPr>
            <a:r>
              <a:rPr lang="en-CA" dirty="0"/>
              <a:t>II) Flights and Speed Related Problems</a:t>
            </a:r>
          </a:p>
        </p:txBody>
      </p:sp>
      <p:sp>
        <p:nvSpPr>
          <p:cNvPr id="3" name="Content Placeholder 2">
            <a:extLst>
              <a:ext uri="{FF2B5EF4-FFF2-40B4-BE49-F238E27FC236}">
                <a16:creationId xmlns:a16="http://schemas.microsoft.com/office/drawing/2014/main" id="{70CAC0A6-811C-4980-A4A0-10B615B9136C}"/>
              </a:ext>
            </a:extLst>
          </p:cNvPr>
          <p:cNvSpPr>
            <a:spLocks noGrp="1"/>
          </p:cNvSpPr>
          <p:nvPr>
            <p:ph sz="quarter" idx="1"/>
          </p:nvPr>
        </p:nvSpPr>
        <p:spPr>
          <a:xfrm>
            <a:off x="232424" y="3197226"/>
            <a:ext cx="5553277" cy="3414710"/>
          </a:xfrm>
        </p:spPr>
        <p:txBody>
          <a:bodyPr/>
          <a:lstStyle/>
          <a:p>
            <a:pPr eaLnBrk="1" hangingPunct="1"/>
            <a:r>
              <a:rPr lang="en-CA" altLang="en-US" dirty="0"/>
              <a:t>Flight Scheduling</a:t>
            </a:r>
          </a:p>
          <a:p>
            <a:pPr lvl="1" eaLnBrk="1" hangingPunct="1"/>
            <a:r>
              <a:rPr lang="en-CA" altLang="en-US" dirty="0"/>
              <a:t>Time it takes a plane to travel a certain distance</a:t>
            </a:r>
          </a:p>
          <a:p>
            <a:pPr lvl="1" eaLnBrk="1" hangingPunct="1"/>
            <a:r>
              <a:rPr lang="en-CA" altLang="en-US" dirty="0"/>
              <a:t>Turbulence</a:t>
            </a:r>
          </a:p>
          <a:p>
            <a:pPr lvl="1" eaLnBrk="1" hangingPunct="1"/>
            <a:r>
              <a:rPr lang="en-CA" altLang="en-US" dirty="0"/>
              <a:t>Wind speed</a:t>
            </a:r>
          </a:p>
          <a:p>
            <a:pPr eaLnBrk="1" hangingPunct="1"/>
            <a:r>
              <a:rPr lang="en-CA" altLang="en-US" dirty="0"/>
              <a:t>Flight schedules can be significantly affected in airports when plane speeds are changing</a:t>
            </a:r>
          </a:p>
          <a:p>
            <a:pPr lvl="1" eaLnBrk="1" hangingPunct="1"/>
            <a:endParaRPr lang="en-CA" altLang="en-US" dirty="0"/>
          </a:p>
          <a:p>
            <a:pPr eaLnBrk="1" hangingPunct="1"/>
            <a:endParaRPr lang="en-CA" altLang="en-US" dirty="0"/>
          </a:p>
          <a:p>
            <a:pPr lvl="1" eaLnBrk="1" hangingPunct="1"/>
            <a:endParaRPr lang="en-CA" altLang="en-US" dirty="0"/>
          </a:p>
          <a:p>
            <a:pPr eaLnBrk="1" hangingPunct="1"/>
            <a:endParaRPr lang="en-CA" altLang="en-US" dirty="0"/>
          </a:p>
        </p:txBody>
      </p:sp>
      <p:pic>
        <p:nvPicPr>
          <p:cNvPr id="7" name="Content Placeholder 6" descr="airport.jpg">
            <a:extLst>
              <a:ext uri="{FF2B5EF4-FFF2-40B4-BE49-F238E27FC236}">
                <a16:creationId xmlns:a16="http://schemas.microsoft.com/office/drawing/2014/main" id="{1A3648B9-6011-40EE-A960-E96B25D87FCA}"/>
              </a:ext>
            </a:extLst>
          </p:cNvPr>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38876" y="1643064"/>
            <a:ext cx="3857625" cy="2028825"/>
          </a:xfrm>
        </p:spPr>
      </p:pic>
      <p:pic>
        <p:nvPicPr>
          <p:cNvPr id="8" name="Picture 7" descr="Hartsfield-Jackson Atlanta International Airport.jpg">
            <a:extLst>
              <a:ext uri="{FF2B5EF4-FFF2-40B4-BE49-F238E27FC236}">
                <a16:creationId xmlns:a16="http://schemas.microsoft.com/office/drawing/2014/main" id="{DA16B9D7-28E0-44FC-8E02-FA823E9F53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43064"/>
            <a:ext cx="43576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0F228D6-226C-4181-A33E-0AE4F28FEF34}"/>
              </a:ext>
            </a:extLst>
          </p:cNvPr>
          <p:cNvSpPr txBox="1">
            <a:spLocks noChangeArrowheads="1"/>
          </p:cNvSpPr>
          <p:nvPr/>
        </p:nvSpPr>
        <p:spPr bwMode="auto">
          <a:xfrm>
            <a:off x="5881689" y="4987925"/>
            <a:ext cx="473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a:latin typeface="Tw Cen MT" panose="020B0602020104020603" pitchFamily="34" charset="0"/>
              </a:rPr>
              <a:t>Hartsfield-Jackson Atlanta International Airport</a:t>
            </a:r>
            <a:endParaRPr lang="en-CA" altLang="en-US">
              <a:latin typeface="Tw Cen MT" panose="020B0602020104020603" pitchFamily="34" charset="0"/>
            </a:endParaRPr>
          </a:p>
        </p:txBody>
      </p:sp>
      <p:sp>
        <p:nvSpPr>
          <p:cNvPr id="10" name="TextBox 9">
            <a:extLst>
              <a:ext uri="{FF2B5EF4-FFF2-40B4-BE49-F238E27FC236}">
                <a16:creationId xmlns:a16="http://schemas.microsoft.com/office/drawing/2014/main" id="{58D8DFD3-B9D7-4518-9622-4F3AF263DB16}"/>
              </a:ext>
            </a:extLst>
          </p:cNvPr>
          <p:cNvSpPr txBox="1">
            <a:spLocks noChangeArrowheads="1"/>
          </p:cNvSpPr>
          <p:nvPr/>
        </p:nvSpPr>
        <p:spPr bwMode="auto">
          <a:xfrm>
            <a:off x="5881688" y="5429251"/>
            <a:ext cx="33893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2100">
                <a:latin typeface="Tw Cen MT" panose="020B0602020104020603" pitchFamily="34" charset="0"/>
              </a:rPr>
              <a:t>Over 930,000 flights a year!!</a:t>
            </a:r>
          </a:p>
        </p:txBody>
      </p:sp>
      <p:pic>
        <p:nvPicPr>
          <p:cNvPr id="11" name="Picture 10" descr="plane crash.jpg">
            <a:extLst>
              <a:ext uri="{FF2B5EF4-FFF2-40B4-BE49-F238E27FC236}">
                <a16:creationId xmlns:a16="http://schemas.microsoft.com/office/drawing/2014/main" id="{4781E996-E9E3-4D37-A5CD-D05D02112CEC}"/>
              </a:ext>
            </a:extLst>
          </p:cNvPr>
          <p:cNvPicPr>
            <a:picLocks noChangeAspect="1"/>
          </p:cNvPicPr>
          <p:nvPr/>
        </p:nvPicPr>
        <p:blipFill>
          <a:blip r:embed="rId6">
            <a:lum bright="26000" contrast="14000"/>
            <a:extLst>
              <a:ext uri="{28A0092B-C50C-407E-A947-70E740481C1C}">
                <a14:useLocalDpi xmlns:a14="http://schemas.microsoft.com/office/drawing/2010/main" val="0"/>
              </a:ext>
            </a:extLst>
          </a:blip>
          <a:srcRect/>
          <a:stretch>
            <a:fillRect/>
          </a:stretch>
        </p:blipFill>
        <p:spPr bwMode="auto">
          <a:xfrm>
            <a:off x="5516564" y="2000250"/>
            <a:ext cx="515143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sosceles Triangle 12">
            <a:extLst>
              <a:ext uri="{FF2B5EF4-FFF2-40B4-BE49-F238E27FC236}">
                <a16:creationId xmlns:a16="http://schemas.microsoft.com/office/drawing/2014/main" id="{F908D6E9-48EE-4701-BAA2-8E395B00C56E}"/>
              </a:ext>
            </a:extLst>
          </p:cNvPr>
          <p:cNvSpPr/>
          <p:nvPr/>
        </p:nvSpPr>
        <p:spPr>
          <a:xfrm>
            <a:off x="2585909" y="1043846"/>
            <a:ext cx="2143125" cy="192881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FFFFFF"/>
              </a:solidFill>
            </a:endParaRPr>
          </a:p>
        </p:txBody>
      </p:sp>
      <p:cxnSp>
        <p:nvCxnSpPr>
          <p:cNvPr id="14" name="Straight Connector 13">
            <a:extLst>
              <a:ext uri="{FF2B5EF4-FFF2-40B4-BE49-F238E27FC236}">
                <a16:creationId xmlns:a16="http://schemas.microsoft.com/office/drawing/2014/main" id="{57FDBBD0-8503-4E52-9CAE-92AE12F5E898}"/>
              </a:ext>
            </a:extLst>
          </p:cNvPr>
          <p:cNvCxnSpPr>
            <a:stCxn id="13" idx="1"/>
            <a:endCxn id="13" idx="5"/>
          </p:cNvCxnSpPr>
          <p:nvPr/>
        </p:nvCxnSpPr>
        <p:spPr>
          <a:xfrm rot="10800000" flipH="1">
            <a:off x="3122484" y="2007459"/>
            <a:ext cx="1071563" cy="15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E37EE-42AB-4585-8795-2107A5700A1C}"/>
              </a:ext>
            </a:extLst>
          </p:cNvPr>
          <p:cNvCxnSpPr>
            <a:cxnSpLocks/>
          </p:cNvCxnSpPr>
          <p:nvPr/>
        </p:nvCxnSpPr>
        <p:spPr>
          <a:xfrm rot="5400000">
            <a:off x="3155027" y="2490060"/>
            <a:ext cx="928688" cy="15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2">
            <a:extLst>
              <a:ext uri="{FF2B5EF4-FFF2-40B4-BE49-F238E27FC236}">
                <a16:creationId xmlns:a16="http://schemas.microsoft.com/office/drawing/2014/main" id="{5C65B087-CD82-43B7-B497-D307F8C4283D}"/>
              </a:ext>
            </a:extLst>
          </p:cNvPr>
          <p:cNvGraphicFramePr>
            <a:graphicFrameLocks noChangeAspect="1"/>
          </p:cNvGraphicFramePr>
          <p:nvPr>
            <p:extLst>
              <p:ext uri="{D42A27DB-BD31-4B8C-83A1-F6EECF244321}">
                <p14:modId xmlns:p14="http://schemas.microsoft.com/office/powerpoint/2010/main" val="1015286703"/>
              </p:ext>
            </p:extLst>
          </p:nvPr>
        </p:nvGraphicFramePr>
        <p:xfrm>
          <a:off x="3014534" y="2258284"/>
          <a:ext cx="549275" cy="581025"/>
        </p:xfrm>
        <a:graphic>
          <a:graphicData uri="http://schemas.openxmlformats.org/presentationml/2006/ole">
            <mc:AlternateContent xmlns:mc="http://schemas.openxmlformats.org/markup-compatibility/2006">
              <mc:Choice xmlns:v="urn:schemas-microsoft-com:vml" Requires="v">
                <p:oleObj name="Equation" r:id="rId7" imgW="152202" imgH="177569" progId="Equation.DSMT4">
                  <p:embed/>
                </p:oleObj>
              </mc:Choice>
              <mc:Fallback>
                <p:oleObj name="Equation" r:id="rId7" imgW="152202" imgH="177569" progId="Equation.DSMT4">
                  <p:embed/>
                  <p:pic>
                    <p:nvPicPr>
                      <p:cNvPr id="16" name="Object 2">
                        <a:extLst>
                          <a:ext uri="{FF2B5EF4-FFF2-40B4-BE49-F238E27FC236}">
                            <a16:creationId xmlns:a16="http://schemas.microsoft.com/office/drawing/2014/main" id="{5C65B087-CD82-43B7-B497-D307F8C428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4534" y="2258284"/>
                        <a:ext cx="549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3">
            <a:extLst>
              <a:ext uri="{FF2B5EF4-FFF2-40B4-BE49-F238E27FC236}">
                <a16:creationId xmlns:a16="http://schemas.microsoft.com/office/drawing/2014/main" id="{EFDD8AF5-DB2A-491B-B80A-B016D6E4E61E}"/>
              </a:ext>
            </a:extLst>
          </p:cNvPr>
          <p:cNvGraphicFramePr>
            <a:graphicFrameLocks noChangeAspect="1"/>
          </p:cNvGraphicFramePr>
          <p:nvPr>
            <p:extLst>
              <p:ext uri="{D42A27DB-BD31-4B8C-83A1-F6EECF244321}">
                <p14:modId xmlns:p14="http://schemas.microsoft.com/office/powerpoint/2010/main" val="1809748850"/>
              </p:ext>
            </p:extLst>
          </p:nvPr>
        </p:nvGraphicFramePr>
        <p:xfrm>
          <a:off x="3728909" y="2278920"/>
          <a:ext cx="549275" cy="539750"/>
        </p:xfrm>
        <a:graphic>
          <a:graphicData uri="http://schemas.openxmlformats.org/presentationml/2006/ole">
            <mc:AlternateContent xmlns:mc="http://schemas.openxmlformats.org/markup-compatibility/2006">
              <mc:Choice xmlns:v="urn:schemas-microsoft-com:vml" Requires="v">
                <p:oleObj name="Equation" r:id="rId9" imgW="152268" imgH="164957" progId="Equation.DSMT4">
                  <p:embed/>
                </p:oleObj>
              </mc:Choice>
              <mc:Fallback>
                <p:oleObj name="Equation" r:id="rId9" imgW="152268" imgH="164957" progId="Equation.DSMT4">
                  <p:embed/>
                  <p:pic>
                    <p:nvPicPr>
                      <p:cNvPr id="17" name="Object 3">
                        <a:extLst>
                          <a:ext uri="{FF2B5EF4-FFF2-40B4-BE49-F238E27FC236}">
                            <a16:creationId xmlns:a16="http://schemas.microsoft.com/office/drawing/2014/main" id="{EFDD8AF5-DB2A-491B-B80A-B016D6E4E6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8909" y="2278920"/>
                        <a:ext cx="5492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
            <a:extLst>
              <a:ext uri="{FF2B5EF4-FFF2-40B4-BE49-F238E27FC236}">
                <a16:creationId xmlns:a16="http://schemas.microsoft.com/office/drawing/2014/main" id="{D8284E1A-32D1-43E1-95F7-0F4ABC4446BE}"/>
              </a:ext>
            </a:extLst>
          </p:cNvPr>
          <p:cNvGraphicFramePr>
            <a:graphicFrameLocks noChangeAspect="1"/>
          </p:cNvGraphicFramePr>
          <p:nvPr>
            <p:extLst>
              <p:ext uri="{D42A27DB-BD31-4B8C-83A1-F6EECF244321}">
                <p14:modId xmlns:p14="http://schemas.microsoft.com/office/powerpoint/2010/main" val="3261373656"/>
              </p:ext>
            </p:extLst>
          </p:nvPr>
        </p:nvGraphicFramePr>
        <p:xfrm>
          <a:off x="3300284" y="1432783"/>
          <a:ext cx="639763" cy="539750"/>
        </p:xfrm>
        <a:graphic>
          <a:graphicData uri="http://schemas.openxmlformats.org/presentationml/2006/ole">
            <mc:AlternateContent xmlns:mc="http://schemas.openxmlformats.org/markup-compatibility/2006">
              <mc:Choice xmlns:v="urn:schemas-microsoft-com:vml" Requires="v">
                <p:oleObj name="Equation" r:id="rId11" imgW="177492" imgH="164814" progId="Equation.DSMT4">
                  <p:embed/>
                </p:oleObj>
              </mc:Choice>
              <mc:Fallback>
                <p:oleObj name="Equation" r:id="rId11" imgW="177492" imgH="164814" progId="Equation.DSMT4">
                  <p:embed/>
                  <p:pic>
                    <p:nvPicPr>
                      <p:cNvPr id="18" name="Object 4">
                        <a:extLst>
                          <a:ext uri="{FF2B5EF4-FFF2-40B4-BE49-F238E27FC236}">
                            <a16:creationId xmlns:a16="http://schemas.microsoft.com/office/drawing/2014/main" id="{D8284E1A-32D1-43E1-95F7-0F4ABC4446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0284" y="1432783"/>
                        <a:ext cx="6397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5">
            <a:extLst>
              <a:ext uri="{FF2B5EF4-FFF2-40B4-BE49-F238E27FC236}">
                <a16:creationId xmlns:a16="http://schemas.microsoft.com/office/drawing/2014/main" id="{4E317A1B-4CA1-4D1D-8821-D754D94207ED}"/>
              </a:ext>
            </a:extLst>
          </p:cNvPr>
          <p:cNvGraphicFramePr>
            <a:graphicFrameLocks noChangeAspect="1"/>
          </p:cNvGraphicFramePr>
          <p:nvPr>
            <p:extLst>
              <p:ext uri="{D42A27DB-BD31-4B8C-83A1-F6EECF244321}">
                <p14:modId xmlns:p14="http://schemas.microsoft.com/office/powerpoint/2010/main" val="2140011648"/>
              </p:ext>
            </p:extLst>
          </p:nvPr>
        </p:nvGraphicFramePr>
        <p:xfrm>
          <a:off x="313760" y="1163517"/>
          <a:ext cx="838200" cy="769938"/>
        </p:xfrm>
        <a:graphic>
          <a:graphicData uri="http://schemas.openxmlformats.org/presentationml/2006/ole">
            <mc:AlternateContent xmlns:mc="http://schemas.openxmlformats.org/markup-compatibility/2006">
              <mc:Choice xmlns:v="urn:schemas-microsoft-com:vml" Requires="v">
                <p:oleObj name="Equation" r:id="rId13" imgW="469696" imgH="431613" progId="Equation.DSMT4">
                  <p:embed/>
                </p:oleObj>
              </mc:Choice>
              <mc:Fallback>
                <p:oleObj name="Equation" r:id="rId13" imgW="469696" imgH="431613" progId="Equation.DSMT4">
                  <p:embed/>
                  <p:pic>
                    <p:nvPicPr>
                      <p:cNvPr id="19" name="Object 5">
                        <a:extLst>
                          <a:ext uri="{FF2B5EF4-FFF2-40B4-BE49-F238E27FC236}">
                            <a16:creationId xmlns:a16="http://schemas.microsoft.com/office/drawing/2014/main" id="{4E317A1B-4CA1-4D1D-8821-D754D94207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760" y="1163517"/>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6">
            <a:extLst>
              <a:ext uri="{FF2B5EF4-FFF2-40B4-BE49-F238E27FC236}">
                <a16:creationId xmlns:a16="http://schemas.microsoft.com/office/drawing/2014/main" id="{8C667D84-9FBA-4D1F-9A0A-C43FE39CBD53}"/>
              </a:ext>
            </a:extLst>
          </p:cNvPr>
          <p:cNvGraphicFramePr>
            <a:graphicFrameLocks noChangeAspect="1"/>
          </p:cNvGraphicFramePr>
          <p:nvPr>
            <p:extLst>
              <p:ext uri="{D42A27DB-BD31-4B8C-83A1-F6EECF244321}">
                <p14:modId xmlns:p14="http://schemas.microsoft.com/office/powerpoint/2010/main" val="4003945717"/>
              </p:ext>
            </p:extLst>
          </p:nvPr>
        </p:nvGraphicFramePr>
        <p:xfrm>
          <a:off x="1630870" y="1202595"/>
          <a:ext cx="838200" cy="769938"/>
        </p:xfrm>
        <a:graphic>
          <a:graphicData uri="http://schemas.openxmlformats.org/presentationml/2006/ole">
            <mc:AlternateContent xmlns:mc="http://schemas.openxmlformats.org/markup-compatibility/2006">
              <mc:Choice xmlns:v="urn:schemas-microsoft-com:vml" Requires="v">
                <p:oleObj name="Equation" r:id="rId15" imgW="469696" imgH="431613" progId="Equation.DSMT4">
                  <p:embed/>
                </p:oleObj>
              </mc:Choice>
              <mc:Fallback>
                <p:oleObj name="Equation" r:id="rId15" imgW="469696" imgH="431613" progId="Equation.DSMT4">
                  <p:embed/>
                  <p:pic>
                    <p:nvPicPr>
                      <p:cNvPr id="20" name="Object 6">
                        <a:extLst>
                          <a:ext uri="{FF2B5EF4-FFF2-40B4-BE49-F238E27FC236}">
                            <a16:creationId xmlns:a16="http://schemas.microsoft.com/office/drawing/2014/main" id="{8C667D84-9FBA-4D1F-9A0A-C43FE39CBD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0870" y="1202595"/>
                        <a:ext cx="838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7">
            <a:extLst>
              <a:ext uri="{FF2B5EF4-FFF2-40B4-BE49-F238E27FC236}">
                <a16:creationId xmlns:a16="http://schemas.microsoft.com/office/drawing/2014/main" id="{6146DD99-430C-4B5D-BBB6-F7503E8B14F1}"/>
              </a:ext>
            </a:extLst>
          </p:cNvPr>
          <p:cNvGraphicFramePr>
            <a:graphicFrameLocks noChangeAspect="1"/>
          </p:cNvGraphicFramePr>
          <p:nvPr>
            <p:extLst>
              <p:ext uri="{D42A27DB-BD31-4B8C-83A1-F6EECF244321}">
                <p14:modId xmlns:p14="http://schemas.microsoft.com/office/powerpoint/2010/main" val="2596435716"/>
              </p:ext>
            </p:extLst>
          </p:nvPr>
        </p:nvGraphicFramePr>
        <p:xfrm>
          <a:off x="323849" y="2313721"/>
          <a:ext cx="1200150" cy="317500"/>
        </p:xfrm>
        <a:graphic>
          <a:graphicData uri="http://schemas.openxmlformats.org/presentationml/2006/ole">
            <mc:AlternateContent xmlns:mc="http://schemas.openxmlformats.org/markup-compatibility/2006">
              <mc:Choice xmlns:v="urn:schemas-microsoft-com:vml" Requires="v">
                <p:oleObj name="Equation" r:id="rId17" imgW="672516" imgH="177646" progId="Equation.DSMT4">
                  <p:embed/>
                </p:oleObj>
              </mc:Choice>
              <mc:Fallback>
                <p:oleObj name="Equation" r:id="rId17" imgW="672516" imgH="177646" progId="Equation.DSMT4">
                  <p:embed/>
                  <p:pic>
                    <p:nvPicPr>
                      <p:cNvPr id="21" name="Object 7">
                        <a:extLst>
                          <a:ext uri="{FF2B5EF4-FFF2-40B4-BE49-F238E27FC236}">
                            <a16:creationId xmlns:a16="http://schemas.microsoft.com/office/drawing/2014/main" id="{6146DD99-430C-4B5D-BBB6-F7503E8B14F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3849" y="2313721"/>
                        <a:ext cx="12001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9"/>
                                        </p:tgtEl>
                                      </p:cBhvr>
                                    </p:animEffect>
                                    <p:set>
                                      <p:cBhvr>
                                        <p:cTn id="55" dur="1" fill="hold">
                                          <p:stCondLst>
                                            <p:cond delay="19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0"/>
                                        </p:tgtEl>
                                      </p:cBhvr>
                                    </p:animEffect>
                                    <p:set>
                                      <p:cBhvr>
                                        <p:cTn id="58" dur="1" fill="hold">
                                          <p:stCondLst>
                                            <p:cond delay="1999"/>
                                          </p:stCondLst>
                                        </p:cTn>
                                        <p:tgtEl>
                                          <p:spTgt spid="1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linds(horizontal)">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linds(horizontal)">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blinds(horizontal)">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linds(horizontal)">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2E691BF-AB7D-4930-9AB9-D24EDA6DC9BA}"/>
              </a:ext>
            </a:extLst>
          </p:cNvPr>
          <p:cNvSpPr>
            <a:spLocks noGrp="1"/>
          </p:cNvSpPr>
          <p:nvPr>
            <p:ph type="title"/>
          </p:nvPr>
        </p:nvSpPr>
        <p:spPr bwMode="auto">
          <a:xfrm>
            <a:off x="229947" y="236538"/>
            <a:ext cx="10080867" cy="1998662"/>
          </a:xfrm>
        </p:spPr>
        <p:txBody>
          <a:bodyPr vert="horz" wrap="square" lIns="91440" tIns="45720" rIns="91440" bIns="45720" numCol="1" rtlCol="0" anchor="ctr" anchorCtr="0" compatLnSpc="1">
            <a:prstTxWarp prst="textNoShape">
              <a:avLst/>
            </a:prstTxWarp>
            <a:noAutofit/>
          </a:bodyPr>
          <a:lstStyle/>
          <a:p>
            <a:pPr eaLnBrk="1" hangingPunct="1"/>
            <a:r>
              <a:rPr lang="en-CA" altLang="en-US" sz="2400" dirty="0"/>
              <a:t>EX: The distance from Vancouver to Toronto to is 3400KM.    A plane travels to Toronto with a tail wind and  on the way back with a constant head wind with the same wind speed.  </a:t>
            </a:r>
            <a:br>
              <a:rPr lang="en-CA" altLang="en-US" sz="2400" dirty="0"/>
            </a:br>
            <a:r>
              <a:rPr lang="en-CA" altLang="en-US" sz="2400" dirty="0"/>
              <a:t>a) Find an equation for the total time of a round trip.</a:t>
            </a:r>
            <a:br>
              <a:rPr lang="en-CA" altLang="en-US" sz="2400" dirty="0"/>
            </a:br>
            <a:r>
              <a:rPr lang="en-CA" altLang="en-US" sz="2400" dirty="0"/>
              <a:t>b) If the wind speed was 50km/h how fast must the plane fly to complete a round trip in 9hours? </a:t>
            </a:r>
          </a:p>
        </p:txBody>
      </p:sp>
      <p:sp>
        <p:nvSpPr>
          <p:cNvPr id="3" name="TextBox 2">
            <a:extLst>
              <a:ext uri="{FF2B5EF4-FFF2-40B4-BE49-F238E27FC236}">
                <a16:creationId xmlns:a16="http://schemas.microsoft.com/office/drawing/2014/main" id="{ECF15155-F129-41B2-B343-D6595AC40B1B}"/>
              </a:ext>
            </a:extLst>
          </p:cNvPr>
          <p:cNvSpPr txBox="1">
            <a:spLocks noChangeArrowheads="1"/>
          </p:cNvSpPr>
          <p:nvPr/>
        </p:nvSpPr>
        <p:spPr bwMode="auto">
          <a:xfrm>
            <a:off x="799899" y="2460814"/>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solidFill>
                  <a:srgbClr val="FF0000"/>
                </a:solidFill>
              </a:rPr>
              <a:t>Equation:</a:t>
            </a:r>
          </a:p>
        </p:txBody>
      </p:sp>
      <p:graphicFrame>
        <p:nvGraphicFramePr>
          <p:cNvPr id="4" name="Object 3">
            <a:extLst>
              <a:ext uri="{FF2B5EF4-FFF2-40B4-BE49-F238E27FC236}">
                <a16:creationId xmlns:a16="http://schemas.microsoft.com/office/drawing/2014/main" id="{8DAAC039-10B1-4DFF-B4D1-5460D8E58A22}"/>
              </a:ext>
            </a:extLst>
          </p:cNvPr>
          <p:cNvGraphicFramePr>
            <a:graphicFrameLocks noChangeAspect="1"/>
          </p:cNvGraphicFramePr>
          <p:nvPr>
            <p:extLst>
              <p:ext uri="{D42A27DB-BD31-4B8C-83A1-F6EECF244321}">
                <p14:modId xmlns:p14="http://schemas.microsoft.com/office/powerpoint/2010/main" val="1139432325"/>
              </p:ext>
            </p:extLst>
          </p:nvPr>
        </p:nvGraphicFramePr>
        <p:xfrm>
          <a:off x="2065136" y="2297300"/>
          <a:ext cx="1878012" cy="742950"/>
        </p:xfrm>
        <a:graphic>
          <a:graphicData uri="http://schemas.openxmlformats.org/presentationml/2006/ole">
            <mc:AlternateContent xmlns:mc="http://schemas.openxmlformats.org/markup-compatibility/2006">
              <mc:Choice xmlns:v="urn:schemas-microsoft-com:vml" Requires="v">
                <p:oleObj name="Equation" r:id="rId4" imgW="1155700" imgH="457200" progId="Equation.DSMT4">
                  <p:embed/>
                </p:oleObj>
              </mc:Choice>
              <mc:Fallback>
                <p:oleObj name="Equation" r:id="rId4" imgW="1155700" imgH="457200" progId="Equation.DSMT4">
                  <p:embed/>
                  <p:pic>
                    <p:nvPicPr>
                      <p:cNvPr id="4" name="Object 3">
                        <a:extLst>
                          <a:ext uri="{FF2B5EF4-FFF2-40B4-BE49-F238E27FC236}">
                            <a16:creationId xmlns:a16="http://schemas.microsoft.com/office/drawing/2014/main" id="{8DAAC039-10B1-4DFF-B4D1-5460D8E58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136" y="2297300"/>
                        <a:ext cx="1878012"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9955382F-666C-438A-B2E6-DA940C8CE28B}"/>
              </a:ext>
            </a:extLst>
          </p:cNvPr>
          <p:cNvSpPr txBox="1">
            <a:spLocks noChangeArrowheads="1"/>
          </p:cNvSpPr>
          <p:nvPr/>
        </p:nvSpPr>
        <p:spPr bwMode="auto">
          <a:xfrm>
            <a:off x="4694036" y="2281425"/>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solidFill>
                  <a:srgbClr val="FF0000"/>
                </a:solidFill>
              </a:rPr>
              <a:t>Gather  Information</a:t>
            </a:r>
          </a:p>
        </p:txBody>
      </p:sp>
      <p:graphicFrame>
        <p:nvGraphicFramePr>
          <p:cNvPr id="19460" name="Object 4">
            <a:extLst>
              <a:ext uri="{FF2B5EF4-FFF2-40B4-BE49-F238E27FC236}">
                <a16:creationId xmlns:a16="http://schemas.microsoft.com/office/drawing/2014/main" id="{0939B693-359E-4E0E-B55A-4A79F6A8D4E8}"/>
              </a:ext>
            </a:extLst>
          </p:cNvPr>
          <p:cNvGraphicFramePr>
            <a:graphicFrameLocks noChangeAspect="1"/>
          </p:cNvGraphicFramePr>
          <p:nvPr>
            <p:extLst>
              <p:ext uri="{D42A27DB-BD31-4B8C-83A1-F6EECF244321}">
                <p14:modId xmlns:p14="http://schemas.microsoft.com/office/powerpoint/2010/main" val="1441769527"/>
              </p:ext>
            </p:extLst>
          </p:nvPr>
        </p:nvGraphicFramePr>
        <p:xfrm>
          <a:off x="609399" y="3508564"/>
          <a:ext cx="1109663" cy="428625"/>
        </p:xfrm>
        <a:graphic>
          <a:graphicData uri="http://schemas.openxmlformats.org/presentationml/2006/ole">
            <mc:AlternateContent xmlns:mc="http://schemas.openxmlformats.org/markup-compatibility/2006">
              <mc:Choice xmlns:v="urn:schemas-microsoft-com:vml" Requires="v">
                <p:oleObj name="Equation" r:id="rId6" imgW="558558" imgH="215806" progId="Equation.DSMT4">
                  <p:embed/>
                </p:oleObj>
              </mc:Choice>
              <mc:Fallback>
                <p:oleObj name="Equation" r:id="rId6" imgW="558558" imgH="215806" progId="Equation.DSMT4">
                  <p:embed/>
                  <p:pic>
                    <p:nvPicPr>
                      <p:cNvPr id="19460" name="Object 4">
                        <a:extLst>
                          <a:ext uri="{FF2B5EF4-FFF2-40B4-BE49-F238E27FC236}">
                            <a16:creationId xmlns:a16="http://schemas.microsoft.com/office/drawing/2014/main" id="{0939B693-359E-4E0E-B55A-4A79F6A8D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399" y="3508564"/>
                        <a:ext cx="11096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a:extLst>
              <a:ext uri="{FF2B5EF4-FFF2-40B4-BE49-F238E27FC236}">
                <a16:creationId xmlns:a16="http://schemas.microsoft.com/office/drawing/2014/main" id="{BB843C78-4CE4-4BB9-AE55-7794B27D375B}"/>
              </a:ext>
            </a:extLst>
          </p:cNvPr>
          <p:cNvGraphicFramePr>
            <a:graphicFrameLocks noChangeAspect="1"/>
          </p:cNvGraphicFramePr>
          <p:nvPr>
            <p:extLst>
              <p:ext uri="{D42A27DB-BD31-4B8C-83A1-F6EECF244321}">
                <p14:modId xmlns:p14="http://schemas.microsoft.com/office/powerpoint/2010/main" val="1160762413"/>
              </p:ext>
            </p:extLst>
          </p:nvPr>
        </p:nvGraphicFramePr>
        <p:xfrm>
          <a:off x="609399" y="4640450"/>
          <a:ext cx="1000125" cy="369888"/>
        </p:xfrm>
        <a:graphic>
          <a:graphicData uri="http://schemas.openxmlformats.org/presentationml/2006/ole">
            <mc:AlternateContent xmlns:mc="http://schemas.openxmlformats.org/markup-compatibility/2006">
              <mc:Choice xmlns:v="urn:schemas-microsoft-com:vml" Requires="v">
                <p:oleObj name="Equation" r:id="rId8" imgW="583693" imgH="215713" progId="Equation.DSMT4">
                  <p:embed/>
                </p:oleObj>
              </mc:Choice>
              <mc:Fallback>
                <p:oleObj name="Equation" r:id="rId8" imgW="583693" imgH="215713" progId="Equation.DSMT4">
                  <p:embed/>
                  <p:pic>
                    <p:nvPicPr>
                      <p:cNvPr id="19461" name="Object 5">
                        <a:extLst>
                          <a:ext uri="{FF2B5EF4-FFF2-40B4-BE49-F238E27FC236}">
                            <a16:creationId xmlns:a16="http://schemas.microsoft.com/office/drawing/2014/main" id="{BB843C78-4CE4-4BB9-AE55-7794B27D37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99" y="4640450"/>
                        <a:ext cx="10001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6">
            <a:extLst>
              <a:ext uri="{FF2B5EF4-FFF2-40B4-BE49-F238E27FC236}">
                <a16:creationId xmlns:a16="http://schemas.microsoft.com/office/drawing/2014/main" id="{56BA6992-85BA-46E1-BDAF-6CEEFE71F5A0}"/>
              </a:ext>
            </a:extLst>
          </p:cNvPr>
          <p:cNvGraphicFramePr>
            <a:graphicFrameLocks noChangeAspect="1"/>
          </p:cNvGraphicFramePr>
          <p:nvPr>
            <p:extLst>
              <p:ext uri="{D42A27DB-BD31-4B8C-83A1-F6EECF244321}">
                <p14:modId xmlns:p14="http://schemas.microsoft.com/office/powerpoint/2010/main" val="1935209443"/>
              </p:ext>
            </p:extLst>
          </p:nvPr>
        </p:nvGraphicFramePr>
        <p:xfrm>
          <a:off x="399848" y="3881625"/>
          <a:ext cx="1423988" cy="412750"/>
        </p:xfrm>
        <a:graphic>
          <a:graphicData uri="http://schemas.openxmlformats.org/presentationml/2006/ole">
            <mc:AlternateContent xmlns:mc="http://schemas.openxmlformats.org/markup-compatibility/2006">
              <mc:Choice xmlns:v="urn:schemas-microsoft-com:vml" Requires="v">
                <p:oleObj name="Equation" r:id="rId10" imgW="875920" imgH="253890" progId="Equation.DSMT4">
                  <p:embed/>
                </p:oleObj>
              </mc:Choice>
              <mc:Fallback>
                <p:oleObj name="Equation" r:id="rId10" imgW="875920" imgH="253890" progId="Equation.DSMT4">
                  <p:embed/>
                  <p:pic>
                    <p:nvPicPr>
                      <p:cNvPr id="19462" name="Object 6">
                        <a:extLst>
                          <a:ext uri="{FF2B5EF4-FFF2-40B4-BE49-F238E27FC236}">
                            <a16:creationId xmlns:a16="http://schemas.microsoft.com/office/drawing/2014/main" id="{56BA6992-85BA-46E1-BDAF-6CEEFE71F5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848" y="3881625"/>
                        <a:ext cx="1423988"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ct 8">
            <a:extLst>
              <a:ext uri="{FF2B5EF4-FFF2-40B4-BE49-F238E27FC236}">
                <a16:creationId xmlns:a16="http://schemas.microsoft.com/office/drawing/2014/main" id="{CF874D27-B1EB-42F6-867C-C75C6635D57B}"/>
              </a:ext>
            </a:extLst>
          </p:cNvPr>
          <p:cNvGraphicFramePr>
            <a:graphicFrameLocks noChangeAspect="1"/>
          </p:cNvGraphicFramePr>
          <p:nvPr>
            <p:extLst>
              <p:ext uri="{D42A27DB-BD31-4B8C-83A1-F6EECF244321}">
                <p14:modId xmlns:p14="http://schemas.microsoft.com/office/powerpoint/2010/main" val="2753831650"/>
              </p:ext>
            </p:extLst>
          </p:nvPr>
        </p:nvGraphicFramePr>
        <p:xfrm>
          <a:off x="317298" y="4954775"/>
          <a:ext cx="1733550" cy="412750"/>
        </p:xfrm>
        <a:graphic>
          <a:graphicData uri="http://schemas.openxmlformats.org/presentationml/2006/ole">
            <mc:AlternateContent xmlns:mc="http://schemas.openxmlformats.org/markup-compatibility/2006">
              <mc:Choice xmlns:v="urn:schemas-microsoft-com:vml" Requires="v">
                <p:oleObj name="Equation" r:id="rId12" imgW="1066337" imgH="253890" progId="Equation.DSMT4">
                  <p:embed/>
                </p:oleObj>
              </mc:Choice>
              <mc:Fallback>
                <p:oleObj name="Equation" r:id="rId12" imgW="1066337" imgH="253890" progId="Equation.DSMT4">
                  <p:embed/>
                  <p:pic>
                    <p:nvPicPr>
                      <p:cNvPr id="19464" name="Object 8">
                        <a:extLst>
                          <a:ext uri="{FF2B5EF4-FFF2-40B4-BE49-F238E27FC236}">
                            <a16:creationId xmlns:a16="http://schemas.microsoft.com/office/drawing/2014/main" id="{CF874D27-B1EB-42F6-867C-C75C6635D57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298" y="4954775"/>
                        <a:ext cx="17335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5" name="Object 9">
            <a:extLst>
              <a:ext uri="{FF2B5EF4-FFF2-40B4-BE49-F238E27FC236}">
                <a16:creationId xmlns:a16="http://schemas.microsoft.com/office/drawing/2014/main" id="{C5871EDC-8393-47D9-9457-09FA1C122395}"/>
              </a:ext>
            </a:extLst>
          </p:cNvPr>
          <p:cNvGraphicFramePr>
            <a:graphicFrameLocks noChangeAspect="1"/>
          </p:cNvGraphicFramePr>
          <p:nvPr>
            <p:extLst>
              <p:ext uri="{D42A27DB-BD31-4B8C-83A1-F6EECF244321}">
                <p14:modId xmlns:p14="http://schemas.microsoft.com/office/powerpoint/2010/main" val="2285623325"/>
              </p:ext>
            </p:extLst>
          </p:nvPr>
        </p:nvGraphicFramePr>
        <p:xfrm>
          <a:off x="2403274" y="3219639"/>
          <a:ext cx="1135063" cy="288925"/>
        </p:xfrm>
        <a:graphic>
          <a:graphicData uri="http://schemas.openxmlformats.org/presentationml/2006/ole">
            <mc:AlternateContent xmlns:mc="http://schemas.openxmlformats.org/markup-compatibility/2006">
              <mc:Choice xmlns:v="urn:schemas-microsoft-com:vml" Requires="v">
                <p:oleObj name="Equation" r:id="rId14" imgW="698197" imgH="177723" progId="Equation.DSMT4">
                  <p:embed/>
                </p:oleObj>
              </mc:Choice>
              <mc:Fallback>
                <p:oleObj name="Equation" r:id="rId14" imgW="698197" imgH="177723" progId="Equation.DSMT4">
                  <p:embed/>
                  <p:pic>
                    <p:nvPicPr>
                      <p:cNvPr id="19465" name="Object 9">
                        <a:extLst>
                          <a:ext uri="{FF2B5EF4-FFF2-40B4-BE49-F238E27FC236}">
                            <a16:creationId xmlns:a16="http://schemas.microsoft.com/office/drawing/2014/main" id="{C5871EDC-8393-47D9-9457-09FA1C12239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3274" y="3219639"/>
                        <a:ext cx="113506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10">
            <a:extLst>
              <a:ext uri="{FF2B5EF4-FFF2-40B4-BE49-F238E27FC236}">
                <a16:creationId xmlns:a16="http://schemas.microsoft.com/office/drawing/2014/main" id="{82A61361-9BDF-4FE3-BA33-356B9E69881B}"/>
              </a:ext>
            </a:extLst>
          </p:cNvPr>
          <p:cNvGraphicFramePr>
            <a:graphicFrameLocks noChangeAspect="1"/>
          </p:cNvGraphicFramePr>
          <p:nvPr>
            <p:extLst>
              <p:ext uri="{D42A27DB-BD31-4B8C-83A1-F6EECF244321}">
                <p14:modId xmlns:p14="http://schemas.microsoft.com/office/powerpoint/2010/main" val="3760805608"/>
              </p:ext>
            </p:extLst>
          </p:nvPr>
        </p:nvGraphicFramePr>
        <p:xfrm>
          <a:off x="2466773" y="3651438"/>
          <a:ext cx="928688" cy="309562"/>
        </p:xfrm>
        <a:graphic>
          <a:graphicData uri="http://schemas.openxmlformats.org/presentationml/2006/ole">
            <mc:AlternateContent xmlns:mc="http://schemas.openxmlformats.org/markup-compatibility/2006">
              <mc:Choice xmlns:v="urn:schemas-microsoft-com:vml" Requires="v">
                <p:oleObj name="Equation" r:id="rId16" imgW="571252" imgH="190417" progId="Equation.DSMT4">
                  <p:embed/>
                </p:oleObj>
              </mc:Choice>
              <mc:Fallback>
                <p:oleObj name="Equation" r:id="rId16" imgW="571252" imgH="190417" progId="Equation.DSMT4">
                  <p:embed/>
                  <p:pic>
                    <p:nvPicPr>
                      <p:cNvPr id="19466" name="Object 10">
                        <a:extLst>
                          <a:ext uri="{FF2B5EF4-FFF2-40B4-BE49-F238E27FC236}">
                            <a16:creationId xmlns:a16="http://schemas.microsoft.com/office/drawing/2014/main" id="{82A61361-9BDF-4FE3-BA33-356B9E6988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6773" y="3651438"/>
                        <a:ext cx="928688"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11">
            <a:extLst>
              <a:ext uri="{FF2B5EF4-FFF2-40B4-BE49-F238E27FC236}">
                <a16:creationId xmlns:a16="http://schemas.microsoft.com/office/drawing/2014/main" id="{960C33CD-C344-4F7B-AA04-C0A21D5DA990}"/>
              </a:ext>
            </a:extLst>
          </p:cNvPr>
          <p:cNvGraphicFramePr>
            <a:graphicFrameLocks noChangeAspect="1"/>
          </p:cNvGraphicFramePr>
          <p:nvPr>
            <p:extLst>
              <p:ext uri="{D42A27DB-BD31-4B8C-83A1-F6EECF244321}">
                <p14:modId xmlns:p14="http://schemas.microsoft.com/office/powerpoint/2010/main" val="3537070058"/>
              </p:ext>
            </p:extLst>
          </p:nvPr>
        </p:nvGraphicFramePr>
        <p:xfrm>
          <a:off x="2492173" y="4800788"/>
          <a:ext cx="928688" cy="309562"/>
        </p:xfrm>
        <a:graphic>
          <a:graphicData uri="http://schemas.openxmlformats.org/presentationml/2006/ole">
            <mc:AlternateContent xmlns:mc="http://schemas.openxmlformats.org/markup-compatibility/2006">
              <mc:Choice xmlns:v="urn:schemas-microsoft-com:vml" Requires="v">
                <p:oleObj name="Equation" r:id="rId18" imgW="571252" imgH="190417" progId="Equation.DSMT4">
                  <p:embed/>
                </p:oleObj>
              </mc:Choice>
              <mc:Fallback>
                <p:oleObj name="Equation" r:id="rId18" imgW="571252" imgH="190417" progId="Equation.DSMT4">
                  <p:embed/>
                  <p:pic>
                    <p:nvPicPr>
                      <p:cNvPr id="19467" name="Object 11">
                        <a:extLst>
                          <a:ext uri="{FF2B5EF4-FFF2-40B4-BE49-F238E27FC236}">
                            <a16:creationId xmlns:a16="http://schemas.microsoft.com/office/drawing/2014/main" id="{960C33CD-C344-4F7B-AA04-C0A21D5DA99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92173" y="4800788"/>
                        <a:ext cx="928688"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2">
            <a:extLst>
              <a:ext uri="{FF2B5EF4-FFF2-40B4-BE49-F238E27FC236}">
                <a16:creationId xmlns:a16="http://schemas.microsoft.com/office/drawing/2014/main" id="{9F9A9E35-AF4E-43B9-AFF5-977097F59DBD}"/>
              </a:ext>
            </a:extLst>
          </p:cNvPr>
          <p:cNvGraphicFramePr>
            <a:graphicFrameLocks noChangeAspect="1"/>
          </p:cNvGraphicFramePr>
          <p:nvPr>
            <p:extLst>
              <p:ext uri="{D42A27DB-BD31-4B8C-83A1-F6EECF244321}">
                <p14:modId xmlns:p14="http://schemas.microsoft.com/office/powerpoint/2010/main" val="94428980"/>
              </p:ext>
            </p:extLst>
          </p:nvPr>
        </p:nvGraphicFramePr>
        <p:xfrm>
          <a:off x="4192387" y="3192650"/>
          <a:ext cx="846137" cy="350838"/>
        </p:xfrm>
        <a:graphic>
          <a:graphicData uri="http://schemas.openxmlformats.org/presentationml/2006/ole">
            <mc:AlternateContent xmlns:mc="http://schemas.openxmlformats.org/markup-compatibility/2006">
              <mc:Choice xmlns:v="urn:schemas-microsoft-com:vml" Requires="v">
                <p:oleObj name="Equation" r:id="rId19" imgW="520474" imgH="215806" progId="Equation.DSMT4">
                  <p:embed/>
                </p:oleObj>
              </mc:Choice>
              <mc:Fallback>
                <p:oleObj name="Equation" r:id="rId19" imgW="520474" imgH="215806" progId="Equation.DSMT4">
                  <p:embed/>
                  <p:pic>
                    <p:nvPicPr>
                      <p:cNvPr id="19468" name="Object 12">
                        <a:extLst>
                          <a:ext uri="{FF2B5EF4-FFF2-40B4-BE49-F238E27FC236}">
                            <a16:creationId xmlns:a16="http://schemas.microsoft.com/office/drawing/2014/main" id="{9F9A9E35-AF4E-43B9-AFF5-977097F59D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92387" y="3192650"/>
                        <a:ext cx="84613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3">
            <a:extLst>
              <a:ext uri="{FF2B5EF4-FFF2-40B4-BE49-F238E27FC236}">
                <a16:creationId xmlns:a16="http://schemas.microsoft.com/office/drawing/2014/main" id="{8B52D952-9A5A-4E28-99EF-9799E57301B4}"/>
              </a:ext>
            </a:extLst>
          </p:cNvPr>
          <p:cNvGraphicFramePr>
            <a:graphicFrameLocks noChangeAspect="1"/>
          </p:cNvGraphicFramePr>
          <p:nvPr>
            <p:extLst>
              <p:ext uri="{D42A27DB-BD31-4B8C-83A1-F6EECF244321}">
                <p14:modId xmlns:p14="http://schemas.microsoft.com/office/powerpoint/2010/main" val="3041691067"/>
              </p:ext>
            </p:extLst>
          </p:nvPr>
        </p:nvGraphicFramePr>
        <p:xfrm>
          <a:off x="4257474" y="3694301"/>
          <a:ext cx="722313" cy="288925"/>
        </p:xfrm>
        <a:graphic>
          <a:graphicData uri="http://schemas.openxmlformats.org/presentationml/2006/ole">
            <mc:AlternateContent xmlns:mc="http://schemas.openxmlformats.org/markup-compatibility/2006">
              <mc:Choice xmlns:v="urn:schemas-microsoft-com:vml" Requires="v">
                <p:oleObj name="Equation" r:id="rId21" imgW="444114" imgH="177646" progId="Equation.DSMT4">
                  <p:embed/>
                </p:oleObj>
              </mc:Choice>
              <mc:Fallback>
                <p:oleObj name="Equation" r:id="rId21" imgW="444114" imgH="177646" progId="Equation.DSMT4">
                  <p:embed/>
                  <p:pic>
                    <p:nvPicPr>
                      <p:cNvPr id="19469" name="Object 13">
                        <a:extLst>
                          <a:ext uri="{FF2B5EF4-FFF2-40B4-BE49-F238E27FC236}">
                            <a16:creationId xmlns:a16="http://schemas.microsoft.com/office/drawing/2014/main" id="{8B52D952-9A5A-4E28-99EF-9799E57301B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57474" y="3694301"/>
                        <a:ext cx="722313"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0" name="Object 14">
            <a:extLst>
              <a:ext uri="{FF2B5EF4-FFF2-40B4-BE49-F238E27FC236}">
                <a16:creationId xmlns:a16="http://schemas.microsoft.com/office/drawing/2014/main" id="{D5239AAF-4BD9-4A21-AA0C-5AE2BFD625F4}"/>
              </a:ext>
            </a:extLst>
          </p:cNvPr>
          <p:cNvGraphicFramePr>
            <a:graphicFrameLocks noChangeAspect="1"/>
          </p:cNvGraphicFramePr>
          <p:nvPr>
            <p:extLst>
              <p:ext uri="{D42A27DB-BD31-4B8C-83A1-F6EECF244321}">
                <p14:modId xmlns:p14="http://schemas.microsoft.com/office/powerpoint/2010/main" val="3000290436"/>
              </p:ext>
            </p:extLst>
          </p:nvPr>
        </p:nvGraphicFramePr>
        <p:xfrm>
          <a:off x="4284461" y="4678551"/>
          <a:ext cx="722312" cy="288925"/>
        </p:xfrm>
        <a:graphic>
          <a:graphicData uri="http://schemas.openxmlformats.org/presentationml/2006/ole">
            <mc:AlternateContent xmlns:mc="http://schemas.openxmlformats.org/markup-compatibility/2006">
              <mc:Choice xmlns:v="urn:schemas-microsoft-com:vml" Requires="v">
                <p:oleObj name="Equation" r:id="rId23" imgW="444114" imgH="177646" progId="Equation.DSMT4">
                  <p:embed/>
                </p:oleObj>
              </mc:Choice>
              <mc:Fallback>
                <p:oleObj name="Equation" r:id="rId23" imgW="444114" imgH="177646" progId="Equation.DSMT4">
                  <p:embed/>
                  <p:pic>
                    <p:nvPicPr>
                      <p:cNvPr id="19470" name="Object 14">
                        <a:extLst>
                          <a:ext uri="{FF2B5EF4-FFF2-40B4-BE49-F238E27FC236}">
                            <a16:creationId xmlns:a16="http://schemas.microsoft.com/office/drawing/2014/main" id="{D5239AAF-4BD9-4A21-AA0C-5AE2BFD625F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4461" y="4678551"/>
                        <a:ext cx="72231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1" name="Object 15">
            <a:extLst>
              <a:ext uri="{FF2B5EF4-FFF2-40B4-BE49-F238E27FC236}">
                <a16:creationId xmlns:a16="http://schemas.microsoft.com/office/drawing/2014/main" id="{BBC441C7-1D59-4727-AABB-2F01246B6614}"/>
              </a:ext>
            </a:extLst>
          </p:cNvPr>
          <p:cNvGraphicFramePr>
            <a:graphicFrameLocks noChangeAspect="1"/>
          </p:cNvGraphicFramePr>
          <p:nvPr>
            <p:extLst>
              <p:ext uri="{D42A27DB-BD31-4B8C-83A1-F6EECF244321}">
                <p14:modId xmlns:p14="http://schemas.microsoft.com/office/powerpoint/2010/main" val="774689028"/>
              </p:ext>
            </p:extLst>
          </p:nvPr>
        </p:nvGraphicFramePr>
        <p:xfrm>
          <a:off x="3895524" y="3953063"/>
          <a:ext cx="1382713" cy="412750"/>
        </p:xfrm>
        <a:graphic>
          <a:graphicData uri="http://schemas.openxmlformats.org/presentationml/2006/ole">
            <mc:AlternateContent xmlns:mc="http://schemas.openxmlformats.org/markup-compatibility/2006">
              <mc:Choice xmlns:v="urn:schemas-microsoft-com:vml" Requires="v">
                <p:oleObj name="Equation" r:id="rId25" imgW="850531" imgH="253890" progId="Equation.DSMT4">
                  <p:embed/>
                </p:oleObj>
              </mc:Choice>
              <mc:Fallback>
                <p:oleObj name="Equation" r:id="rId25" imgW="850531" imgH="253890" progId="Equation.DSMT4">
                  <p:embed/>
                  <p:pic>
                    <p:nvPicPr>
                      <p:cNvPr id="19471" name="Object 15">
                        <a:extLst>
                          <a:ext uri="{FF2B5EF4-FFF2-40B4-BE49-F238E27FC236}">
                            <a16:creationId xmlns:a16="http://schemas.microsoft.com/office/drawing/2014/main" id="{BBC441C7-1D59-4727-AABB-2F01246B661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95524" y="3953063"/>
                        <a:ext cx="138271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2" name="Object 16">
            <a:extLst>
              <a:ext uri="{FF2B5EF4-FFF2-40B4-BE49-F238E27FC236}">
                <a16:creationId xmlns:a16="http://schemas.microsoft.com/office/drawing/2014/main" id="{7A959DD3-28C5-43E2-9442-F0D10EF62800}"/>
              </a:ext>
            </a:extLst>
          </p:cNvPr>
          <p:cNvGraphicFramePr>
            <a:graphicFrameLocks noChangeAspect="1"/>
          </p:cNvGraphicFramePr>
          <p:nvPr>
            <p:extLst>
              <p:ext uri="{D42A27DB-BD31-4B8C-83A1-F6EECF244321}">
                <p14:modId xmlns:p14="http://schemas.microsoft.com/office/powerpoint/2010/main" val="3207917481"/>
              </p:ext>
            </p:extLst>
          </p:nvPr>
        </p:nvGraphicFramePr>
        <p:xfrm>
          <a:off x="3874886" y="4967475"/>
          <a:ext cx="1568450" cy="412750"/>
        </p:xfrm>
        <a:graphic>
          <a:graphicData uri="http://schemas.openxmlformats.org/presentationml/2006/ole">
            <mc:AlternateContent xmlns:mc="http://schemas.openxmlformats.org/markup-compatibility/2006">
              <mc:Choice xmlns:v="urn:schemas-microsoft-com:vml" Requires="v">
                <p:oleObj name="Equation" r:id="rId27" imgW="965200" imgH="254000" progId="Equation.DSMT4">
                  <p:embed/>
                </p:oleObj>
              </mc:Choice>
              <mc:Fallback>
                <p:oleObj name="Equation" r:id="rId27" imgW="965200" imgH="254000" progId="Equation.DSMT4">
                  <p:embed/>
                  <p:pic>
                    <p:nvPicPr>
                      <p:cNvPr id="19472" name="Object 16">
                        <a:extLst>
                          <a:ext uri="{FF2B5EF4-FFF2-40B4-BE49-F238E27FC236}">
                            <a16:creationId xmlns:a16="http://schemas.microsoft.com/office/drawing/2014/main" id="{7A959DD3-28C5-43E2-9442-F0D10EF6280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74886" y="4967475"/>
                        <a:ext cx="1568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3" name="Object 17">
            <a:extLst>
              <a:ext uri="{FF2B5EF4-FFF2-40B4-BE49-F238E27FC236}">
                <a16:creationId xmlns:a16="http://schemas.microsoft.com/office/drawing/2014/main" id="{C739F7AE-B444-4141-86BC-099478FCDEAD}"/>
              </a:ext>
            </a:extLst>
          </p:cNvPr>
          <p:cNvGraphicFramePr>
            <a:graphicFrameLocks noChangeAspect="1"/>
          </p:cNvGraphicFramePr>
          <p:nvPr>
            <p:extLst>
              <p:ext uri="{D42A27DB-BD31-4B8C-83A1-F6EECF244321}">
                <p14:modId xmlns:p14="http://schemas.microsoft.com/office/powerpoint/2010/main" val="3582278768"/>
              </p:ext>
            </p:extLst>
          </p:nvPr>
        </p:nvGraphicFramePr>
        <p:xfrm>
          <a:off x="6049762" y="3259326"/>
          <a:ext cx="701675" cy="288925"/>
        </p:xfrm>
        <a:graphic>
          <a:graphicData uri="http://schemas.openxmlformats.org/presentationml/2006/ole">
            <mc:AlternateContent xmlns:mc="http://schemas.openxmlformats.org/markup-compatibility/2006">
              <mc:Choice xmlns:v="urn:schemas-microsoft-com:vml" Requires="v">
                <p:oleObj name="Equation" r:id="rId29" imgW="431425" imgH="177646" progId="Equation.DSMT4">
                  <p:embed/>
                </p:oleObj>
              </mc:Choice>
              <mc:Fallback>
                <p:oleObj name="Equation" r:id="rId29" imgW="431425" imgH="177646" progId="Equation.DSMT4">
                  <p:embed/>
                  <p:pic>
                    <p:nvPicPr>
                      <p:cNvPr id="19473" name="Object 17">
                        <a:extLst>
                          <a:ext uri="{FF2B5EF4-FFF2-40B4-BE49-F238E27FC236}">
                            <a16:creationId xmlns:a16="http://schemas.microsoft.com/office/drawing/2014/main" id="{C739F7AE-B444-4141-86BC-099478FCDEA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49762" y="3259326"/>
                        <a:ext cx="70167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4" name="Object 18">
            <a:extLst>
              <a:ext uri="{FF2B5EF4-FFF2-40B4-BE49-F238E27FC236}">
                <a16:creationId xmlns:a16="http://schemas.microsoft.com/office/drawing/2014/main" id="{503074AF-9F98-4A53-8168-D4764FB53A4E}"/>
              </a:ext>
            </a:extLst>
          </p:cNvPr>
          <p:cNvGraphicFramePr>
            <a:graphicFrameLocks noChangeAspect="1"/>
          </p:cNvGraphicFramePr>
          <p:nvPr>
            <p:extLst>
              <p:ext uri="{D42A27DB-BD31-4B8C-83A1-F6EECF244321}">
                <p14:modId xmlns:p14="http://schemas.microsoft.com/office/powerpoint/2010/main" val="115387337"/>
              </p:ext>
            </p:extLst>
          </p:nvPr>
        </p:nvGraphicFramePr>
        <p:xfrm>
          <a:off x="5987848" y="3660964"/>
          <a:ext cx="763588" cy="681037"/>
        </p:xfrm>
        <a:graphic>
          <a:graphicData uri="http://schemas.openxmlformats.org/presentationml/2006/ole">
            <mc:AlternateContent xmlns:mc="http://schemas.openxmlformats.org/markup-compatibility/2006">
              <mc:Choice xmlns:v="urn:schemas-microsoft-com:vml" Requires="v">
                <p:oleObj name="Equation" r:id="rId31" imgW="469900" imgH="419100" progId="Equation.DSMT4">
                  <p:embed/>
                </p:oleObj>
              </mc:Choice>
              <mc:Fallback>
                <p:oleObj name="Equation" r:id="rId31" imgW="469900" imgH="419100" progId="Equation.DSMT4">
                  <p:embed/>
                  <p:pic>
                    <p:nvPicPr>
                      <p:cNvPr id="19474" name="Object 18">
                        <a:extLst>
                          <a:ext uri="{FF2B5EF4-FFF2-40B4-BE49-F238E27FC236}">
                            <a16:creationId xmlns:a16="http://schemas.microsoft.com/office/drawing/2014/main" id="{503074AF-9F98-4A53-8168-D4764FB53A4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987848" y="3660964"/>
                        <a:ext cx="763588"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5" name="Object 19">
            <a:extLst>
              <a:ext uri="{FF2B5EF4-FFF2-40B4-BE49-F238E27FC236}">
                <a16:creationId xmlns:a16="http://schemas.microsoft.com/office/drawing/2014/main" id="{45C9ADDE-198C-45D7-9D5A-EE65656BAAD7}"/>
              </a:ext>
            </a:extLst>
          </p:cNvPr>
          <p:cNvGraphicFramePr>
            <a:graphicFrameLocks noChangeAspect="1"/>
          </p:cNvGraphicFramePr>
          <p:nvPr>
            <p:extLst>
              <p:ext uri="{D42A27DB-BD31-4B8C-83A1-F6EECF244321}">
                <p14:modId xmlns:p14="http://schemas.microsoft.com/office/powerpoint/2010/main" val="1952370256"/>
              </p:ext>
            </p:extLst>
          </p:nvPr>
        </p:nvGraphicFramePr>
        <p:xfrm>
          <a:off x="5998962" y="4640450"/>
          <a:ext cx="763587" cy="681038"/>
        </p:xfrm>
        <a:graphic>
          <a:graphicData uri="http://schemas.openxmlformats.org/presentationml/2006/ole">
            <mc:AlternateContent xmlns:mc="http://schemas.openxmlformats.org/markup-compatibility/2006">
              <mc:Choice xmlns:v="urn:schemas-microsoft-com:vml" Requires="v">
                <p:oleObj name="Equation" r:id="rId33" imgW="469900" imgH="419100" progId="Equation.DSMT4">
                  <p:embed/>
                </p:oleObj>
              </mc:Choice>
              <mc:Fallback>
                <p:oleObj name="Equation" r:id="rId33" imgW="469900" imgH="419100" progId="Equation.DSMT4">
                  <p:embed/>
                  <p:pic>
                    <p:nvPicPr>
                      <p:cNvPr id="19475" name="Object 19">
                        <a:extLst>
                          <a:ext uri="{FF2B5EF4-FFF2-40B4-BE49-F238E27FC236}">
                            <a16:creationId xmlns:a16="http://schemas.microsoft.com/office/drawing/2014/main" id="{45C9ADDE-198C-45D7-9D5A-EE65656BAAD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98962" y="4640450"/>
                        <a:ext cx="763587"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 name="Straight Connector 22">
            <a:extLst>
              <a:ext uri="{FF2B5EF4-FFF2-40B4-BE49-F238E27FC236}">
                <a16:creationId xmlns:a16="http://schemas.microsoft.com/office/drawing/2014/main" id="{3F0140E8-438A-4E7A-99AA-FE4812E802E6}"/>
              </a:ext>
            </a:extLst>
          </p:cNvPr>
          <p:cNvCxnSpPr/>
          <p:nvPr/>
        </p:nvCxnSpPr>
        <p:spPr>
          <a:xfrm rot="5400000">
            <a:off x="1072155" y="4371370"/>
            <a:ext cx="22161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17AC97-8E71-473F-9B25-2529CFC43969}"/>
              </a:ext>
            </a:extLst>
          </p:cNvPr>
          <p:cNvCxnSpPr/>
          <p:nvPr/>
        </p:nvCxnSpPr>
        <p:spPr>
          <a:xfrm rot="5400000">
            <a:off x="2644574" y="4370576"/>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D8335D-FB4D-4EA0-BFCE-04CE9EBB6CDB}"/>
              </a:ext>
            </a:extLst>
          </p:cNvPr>
          <p:cNvCxnSpPr/>
          <p:nvPr/>
        </p:nvCxnSpPr>
        <p:spPr>
          <a:xfrm rot="5400000">
            <a:off x="4574974" y="4370576"/>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F73E1C-2DBF-4F39-A5EA-5C904C0A4ED6}"/>
              </a:ext>
            </a:extLst>
          </p:cNvPr>
          <p:cNvCxnSpPr/>
          <p:nvPr/>
        </p:nvCxnSpPr>
        <p:spPr>
          <a:xfrm rot="5400000">
            <a:off x="6003724" y="4370576"/>
            <a:ext cx="22145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334BAED-36E8-44F1-832C-C4A20F4AF4C4}"/>
              </a:ext>
            </a:extLst>
          </p:cNvPr>
          <p:cNvCxnSpPr/>
          <p:nvPr/>
        </p:nvCxnSpPr>
        <p:spPr>
          <a:xfrm>
            <a:off x="2182611" y="3548250"/>
            <a:ext cx="492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8A38749-A1BD-45B1-98CD-A53CCBA99C43}"/>
              </a:ext>
            </a:extLst>
          </p:cNvPr>
          <p:cNvCxnSpPr/>
          <p:nvPr/>
        </p:nvCxnSpPr>
        <p:spPr>
          <a:xfrm>
            <a:off x="2181023" y="4476939"/>
            <a:ext cx="492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61308A-4D03-4479-B164-BB05AFF50AB3}"/>
              </a:ext>
            </a:extLst>
          </p:cNvPr>
          <p:cNvCxnSpPr/>
          <p:nvPr/>
        </p:nvCxnSpPr>
        <p:spPr>
          <a:xfrm>
            <a:off x="2181023" y="5477064"/>
            <a:ext cx="49276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476" name="Object 20">
            <a:extLst>
              <a:ext uri="{FF2B5EF4-FFF2-40B4-BE49-F238E27FC236}">
                <a16:creationId xmlns:a16="http://schemas.microsoft.com/office/drawing/2014/main" id="{914915F7-7AB3-4CF0-B5CD-C9A0BEAC7A33}"/>
              </a:ext>
            </a:extLst>
          </p:cNvPr>
          <p:cNvGraphicFramePr>
            <a:graphicFrameLocks noChangeAspect="1"/>
          </p:cNvGraphicFramePr>
          <p:nvPr>
            <p:extLst>
              <p:ext uri="{D42A27DB-BD31-4B8C-83A1-F6EECF244321}">
                <p14:modId xmlns:p14="http://schemas.microsoft.com/office/powerpoint/2010/main" val="1870196868"/>
              </p:ext>
            </p:extLst>
          </p:nvPr>
        </p:nvGraphicFramePr>
        <p:xfrm>
          <a:off x="2171498" y="5946964"/>
          <a:ext cx="1790700" cy="377825"/>
        </p:xfrm>
        <a:graphic>
          <a:graphicData uri="http://schemas.openxmlformats.org/presentationml/2006/ole">
            <mc:AlternateContent xmlns:mc="http://schemas.openxmlformats.org/markup-compatibility/2006">
              <mc:Choice xmlns:v="urn:schemas-microsoft-com:vml" Requires="v">
                <p:oleObj name="Equation" r:id="rId35" imgW="901309" imgH="190417" progId="Equation.DSMT4">
                  <p:embed/>
                </p:oleObj>
              </mc:Choice>
              <mc:Fallback>
                <p:oleObj name="Equation" r:id="rId35" imgW="901309" imgH="190417" progId="Equation.DSMT4">
                  <p:embed/>
                  <p:pic>
                    <p:nvPicPr>
                      <p:cNvPr id="19476" name="Object 20">
                        <a:extLst>
                          <a:ext uri="{FF2B5EF4-FFF2-40B4-BE49-F238E27FC236}">
                            <a16:creationId xmlns:a16="http://schemas.microsoft.com/office/drawing/2014/main" id="{914915F7-7AB3-4CF0-B5CD-C9A0BEAC7A3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71498" y="5946964"/>
                        <a:ext cx="17907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21">
            <a:extLst>
              <a:ext uri="{FF2B5EF4-FFF2-40B4-BE49-F238E27FC236}">
                <a16:creationId xmlns:a16="http://schemas.microsoft.com/office/drawing/2014/main" id="{D8DA305E-B6F5-4E79-A19E-16277CCF41C6}"/>
              </a:ext>
            </a:extLst>
          </p:cNvPr>
          <p:cNvGraphicFramePr>
            <a:graphicFrameLocks noChangeAspect="1"/>
          </p:cNvGraphicFramePr>
          <p:nvPr>
            <p:extLst>
              <p:ext uri="{D42A27DB-BD31-4B8C-83A1-F6EECF244321}">
                <p14:modId xmlns:p14="http://schemas.microsoft.com/office/powerpoint/2010/main" val="2278893482"/>
              </p:ext>
            </p:extLst>
          </p:nvPr>
        </p:nvGraphicFramePr>
        <p:xfrm>
          <a:off x="4166986" y="5804089"/>
          <a:ext cx="1238250" cy="763587"/>
        </p:xfrm>
        <a:graphic>
          <a:graphicData uri="http://schemas.openxmlformats.org/presentationml/2006/ole">
            <mc:AlternateContent xmlns:mc="http://schemas.openxmlformats.org/markup-compatibility/2006">
              <mc:Choice xmlns:v="urn:schemas-microsoft-com:vml" Requires="v">
                <p:oleObj name="Equation" r:id="rId37" imgW="761669" imgH="469696" progId="Equation.DSMT4">
                  <p:embed/>
                </p:oleObj>
              </mc:Choice>
              <mc:Fallback>
                <p:oleObj name="Equation" r:id="rId37" imgW="761669" imgH="469696" progId="Equation.DSMT4">
                  <p:embed/>
                  <p:pic>
                    <p:nvPicPr>
                      <p:cNvPr id="19477" name="Object 21">
                        <a:extLst>
                          <a:ext uri="{FF2B5EF4-FFF2-40B4-BE49-F238E27FC236}">
                            <a16:creationId xmlns:a16="http://schemas.microsoft.com/office/drawing/2014/main" id="{D8DA305E-B6F5-4E79-A19E-16277CCF41C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66986" y="5804089"/>
                        <a:ext cx="1238250"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8" name="Object 22">
            <a:extLst>
              <a:ext uri="{FF2B5EF4-FFF2-40B4-BE49-F238E27FC236}">
                <a16:creationId xmlns:a16="http://schemas.microsoft.com/office/drawing/2014/main" id="{CED3CA9C-9060-4B9C-A26D-F4CF98CD05CA}"/>
              </a:ext>
            </a:extLst>
          </p:cNvPr>
          <p:cNvGraphicFramePr>
            <a:graphicFrameLocks noChangeAspect="1"/>
          </p:cNvGraphicFramePr>
          <p:nvPr>
            <p:extLst>
              <p:ext uri="{D42A27DB-BD31-4B8C-83A1-F6EECF244321}">
                <p14:modId xmlns:p14="http://schemas.microsoft.com/office/powerpoint/2010/main" val="1515755794"/>
              </p:ext>
            </p:extLst>
          </p:nvPr>
        </p:nvGraphicFramePr>
        <p:xfrm>
          <a:off x="5498899" y="5804089"/>
          <a:ext cx="1031875" cy="763587"/>
        </p:xfrm>
        <a:graphic>
          <a:graphicData uri="http://schemas.openxmlformats.org/presentationml/2006/ole">
            <mc:AlternateContent xmlns:mc="http://schemas.openxmlformats.org/markup-compatibility/2006">
              <mc:Choice xmlns:v="urn:schemas-microsoft-com:vml" Requires="v">
                <p:oleObj name="Equation" r:id="rId39" imgW="634725" imgH="469696" progId="Equation.DSMT4">
                  <p:embed/>
                </p:oleObj>
              </mc:Choice>
              <mc:Fallback>
                <p:oleObj name="Equation" r:id="rId39" imgW="634725" imgH="469696" progId="Equation.DSMT4">
                  <p:embed/>
                  <p:pic>
                    <p:nvPicPr>
                      <p:cNvPr id="19478" name="Object 22">
                        <a:extLst>
                          <a:ext uri="{FF2B5EF4-FFF2-40B4-BE49-F238E27FC236}">
                            <a16:creationId xmlns:a16="http://schemas.microsoft.com/office/drawing/2014/main" id="{CED3CA9C-9060-4B9C-A26D-F4CF98CD05C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498899" y="5804089"/>
                        <a:ext cx="10318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3">
            <a:extLst>
              <a:ext uri="{FF2B5EF4-FFF2-40B4-BE49-F238E27FC236}">
                <a16:creationId xmlns:a16="http://schemas.microsoft.com/office/drawing/2014/main" id="{3FA90247-81F5-44D7-88ED-C5FB59222519}"/>
              </a:ext>
            </a:extLst>
          </p:cNvPr>
          <p:cNvGraphicFramePr>
            <a:graphicFrameLocks noChangeAspect="1"/>
          </p:cNvGraphicFramePr>
          <p:nvPr>
            <p:extLst>
              <p:ext uri="{D42A27DB-BD31-4B8C-83A1-F6EECF244321}">
                <p14:modId xmlns:p14="http://schemas.microsoft.com/office/powerpoint/2010/main" val="2810174606"/>
              </p:ext>
            </p:extLst>
          </p:nvPr>
        </p:nvGraphicFramePr>
        <p:xfrm>
          <a:off x="4778173" y="2632264"/>
          <a:ext cx="1785938" cy="357187"/>
        </p:xfrm>
        <a:graphic>
          <a:graphicData uri="http://schemas.openxmlformats.org/presentationml/2006/ole">
            <mc:AlternateContent xmlns:mc="http://schemas.openxmlformats.org/markup-compatibility/2006">
              <mc:Choice xmlns:v="urn:schemas-microsoft-com:vml" Requires="v">
                <p:oleObj name="Equation" r:id="rId41" imgW="1079032" imgH="215806" progId="Equation.DSMT4">
                  <p:embed/>
                </p:oleObj>
              </mc:Choice>
              <mc:Fallback>
                <p:oleObj name="Equation" r:id="rId41" imgW="1079032" imgH="215806" progId="Equation.DSMT4">
                  <p:embed/>
                  <p:pic>
                    <p:nvPicPr>
                      <p:cNvPr id="34" name="Object 23">
                        <a:extLst>
                          <a:ext uri="{FF2B5EF4-FFF2-40B4-BE49-F238E27FC236}">
                            <a16:creationId xmlns:a16="http://schemas.microsoft.com/office/drawing/2014/main" id="{3FA90247-81F5-44D7-88ED-C5FB5922251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78173" y="2632264"/>
                        <a:ext cx="178593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blinds(horizontal)">
                                      <p:cBhvr>
                                        <p:cTn id="22" dur="500"/>
                                        <p:tgtEl>
                                          <p:spTgt spid="19460"/>
                                        </p:tgtEl>
                                      </p:cBhvr>
                                    </p:animEffect>
                                  </p:childTnLst>
                                </p:cTn>
                              </p:par>
                              <p:par>
                                <p:cTn id="23" presetID="3" presetClass="entr" presetSubtype="10" fill="hold"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blinds(horizontal)">
                                      <p:cBhvr>
                                        <p:cTn id="25" dur="500"/>
                                        <p:tgtEl>
                                          <p:spTgt spid="194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blinds(horizontal)">
                                      <p:cBhvr>
                                        <p:cTn id="30" dur="500"/>
                                        <p:tgtEl>
                                          <p:spTgt spid="19461"/>
                                        </p:tgtEl>
                                      </p:cBhvr>
                                    </p:animEffect>
                                  </p:childTnLst>
                                </p:cTn>
                              </p:par>
                              <p:par>
                                <p:cTn id="31" presetID="3" presetClass="entr" presetSubtype="10" fill="hold"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blinds(horizontal)">
                                      <p:cBhvr>
                                        <p:cTn id="33" dur="500"/>
                                        <p:tgtEl>
                                          <p:spTgt spid="194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9465"/>
                                        </p:tgtEl>
                                        <p:attrNameLst>
                                          <p:attrName>style.visibility</p:attrName>
                                        </p:attrNameLst>
                                      </p:cBhvr>
                                      <p:to>
                                        <p:strVal val="visible"/>
                                      </p:to>
                                    </p:set>
                                    <p:animEffect transition="in" filter="blinds(horizontal)">
                                      <p:cBhvr>
                                        <p:cTn id="38" dur="500"/>
                                        <p:tgtEl>
                                          <p:spTgt spid="19465"/>
                                        </p:tgtEl>
                                      </p:cBhvr>
                                    </p:animEffect>
                                  </p:childTnLst>
                                </p:cTn>
                              </p:par>
                              <p:par>
                                <p:cTn id="39" presetID="3" presetClass="entr" presetSubtype="10" fill="hold" nodeType="withEffect">
                                  <p:stCondLst>
                                    <p:cond delay="0"/>
                                  </p:stCondLst>
                                  <p:childTnLst>
                                    <p:set>
                                      <p:cBhvr>
                                        <p:cTn id="40" dur="1" fill="hold">
                                          <p:stCondLst>
                                            <p:cond delay="0"/>
                                          </p:stCondLst>
                                        </p:cTn>
                                        <p:tgtEl>
                                          <p:spTgt spid="19468"/>
                                        </p:tgtEl>
                                        <p:attrNameLst>
                                          <p:attrName>style.visibility</p:attrName>
                                        </p:attrNameLst>
                                      </p:cBhvr>
                                      <p:to>
                                        <p:strVal val="visible"/>
                                      </p:to>
                                    </p:set>
                                    <p:animEffect transition="in" filter="blinds(horizontal)">
                                      <p:cBhvr>
                                        <p:cTn id="41" dur="500"/>
                                        <p:tgtEl>
                                          <p:spTgt spid="19468"/>
                                        </p:tgtEl>
                                      </p:cBhvr>
                                    </p:animEffect>
                                  </p:childTnLst>
                                </p:cTn>
                              </p:par>
                              <p:par>
                                <p:cTn id="42" presetID="3" presetClass="entr" presetSubtype="10" fill="hold" nodeType="withEffect">
                                  <p:stCondLst>
                                    <p:cond delay="0"/>
                                  </p:stCondLst>
                                  <p:childTnLst>
                                    <p:set>
                                      <p:cBhvr>
                                        <p:cTn id="43" dur="1" fill="hold">
                                          <p:stCondLst>
                                            <p:cond delay="0"/>
                                          </p:stCondLst>
                                        </p:cTn>
                                        <p:tgtEl>
                                          <p:spTgt spid="19473"/>
                                        </p:tgtEl>
                                        <p:attrNameLst>
                                          <p:attrName>style.visibility</p:attrName>
                                        </p:attrNameLst>
                                      </p:cBhvr>
                                      <p:to>
                                        <p:strVal val="visible"/>
                                      </p:to>
                                    </p:set>
                                    <p:animEffect transition="in" filter="blinds(horizontal)">
                                      <p:cBhvr>
                                        <p:cTn id="44" dur="500"/>
                                        <p:tgtEl>
                                          <p:spTgt spid="1947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par>
                                <p:cTn id="56" presetID="3"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horizontal)">
                                      <p:cBhvr>
                                        <p:cTn id="58" dur="500"/>
                                        <p:tgtEl>
                                          <p:spTgt spid="26"/>
                                        </p:tgtEl>
                                      </p:cBhvr>
                                    </p:animEffect>
                                  </p:childTnLst>
                                </p:cTn>
                              </p:par>
                              <p:par>
                                <p:cTn id="59" presetID="3" presetClass="entr" presetSubtype="1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linds(horizontal)">
                                      <p:cBhvr>
                                        <p:cTn id="61" dur="500"/>
                                        <p:tgtEl>
                                          <p:spTgt spid="29"/>
                                        </p:tgtEl>
                                      </p:cBhvr>
                                    </p:animEffect>
                                  </p:childTnLst>
                                </p:cTn>
                              </p:par>
                              <p:par>
                                <p:cTn id="62" presetID="3"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blinds(horizontal)">
                                      <p:cBhvr>
                                        <p:cTn id="64" dur="500"/>
                                        <p:tgtEl>
                                          <p:spTgt spid="27"/>
                                        </p:tgtEl>
                                      </p:cBhvr>
                                    </p:animEffect>
                                  </p:childTnLst>
                                </p:cTn>
                              </p:par>
                              <p:par>
                                <p:cTn id="65" presetID="3" presetClass="entr" presetSubtype="1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9466"/>
                                        </p:tgtEl>
                                        <p:attrNameLst>
                                          <p:attrName>style.visibility</p:attrName>
                                        </p:attrNameLst>
                                      </p:cBhvr>
                                      <p:to>
                                        <p:strVal val="visible"/>
                                      </p:to>
                                    </p:set>
                                    <p:animEffect transition="in" filter="blinds(horizontal)">
                                      <p:cBhvr>
                                        <p:cTn id="72" dur="500"/>
                                        <p:tgtEl>
                                          <p:spTgt spid="194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9467"/>
                                        </p:tgtEl>
                                        <p:attrNameLst>
                                          <p:attrName>style.visibility</p:attrName>
                                        </p:attrNameLst>
                                      </p:cBhvr>
                                      <p:to>
                                        <p:strVal val="visible"/>
                                      </p:to>
                                    </p:set>
                                    <p:animEffect transition="in" filter="blinds(horizontal)">
                                      <p:cBhvr>
                                        <p:cTn id="77" dur="500"/>
                                        <p:tgtEl>
                                          <p:spTgt spid="1946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9469"/>
                                        </p:tgtEl>
                                        <p:attrNameLst>
                                          <p:attrName>style.visibility</p:attrName>
                                        </p:attrNameLst>
                                      </p:cBhvr>
                                      <p:to>
                                        <p:strVal val="visible"/>
                                      </p:to>
                                    </p:set>
                                    <p:animEffect transition="in" filter="blinds(horizontal)">
                                      <p:cBhvr>
                                        <p:cTn id="87" dur="500"/>
                                        <p:tgtEl>
                                          <p:spTgt spid="1946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9471"/>
                                        </p:tgtEl>
                                        <p:attrNameLst>
                                          <p:attrName>style.visibility</p:attrName>
                                        </p:attrNameLst>
                                      </p:cBhvr>
                                      <p:to>
                                        <p:strVal val="visible"/>
                                      </p:to>
                                    </p:set>
                                    <p:animEffect transition="in" filter="blinds(horizontal)">
                                      <p:cBhvr>
                                        <p:cTn id="92" dur="500"/>
                                        <p:tgtEl>
                                          <p:spTgt spid="1947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9470"/>
                                        </p:tgtEl>
                                        <p:attrNameLst>
                                          <p:attrName>style.visibility</p:attrName>
                                        </p:attrNameLst>
                                      </p:cBhvr>
                                      <p:to>
                                        <p:strVal val="visible"/>
                                      </p:to>
                                    </p:set>
                                    <p:animEffect transition="in" filter="blinds(horizontal)">
                                      <p:cBhvr>
                                        <p:cTn id="97" dur="500"/>
                                        <p:tgtEl>
                                          <p:spTgt spid="194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19472"/>
                                        </p:tgtEl>
                                        <p:attrNameLst>
                                          <p:attrName>style.visibility</p:attrName>
                                        </p:attrNameLst>
                                      </p:cBhvr>
                                      <p:to>
                                        <p:strVal val="visible"/>
                                      </p:to>
                                    </p:set>
                                    <p:animEffect transition="in" filter="blinds(horizontal)">
                                      <p:cBhvr>
                                        <p:cTn id="102" dur="500"/>
                                        <p:tgtEl>
                                          <p:spTgt spid="194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9474"/>
                                        </p:tgtEl>
                                        <p:attrNameLst>
                                          <p:attrName>style.visibility</p:attrName>
                                        </p:attrNameLst>
                                      </p:cBhvr>
                                      <p:to>
                                        <p:strVal val="visible"/>
                                      </p:to>
                                    </p:set>
                                    <p:animEffect transition="in" filter="blinds(horizontal)">
                                      <p:cBhvr>
                                        <p:cTn id="107" dur="500"/>
                                        <p:tgtEl>
                                          <p:spTgt spid="1947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9475"/>
                                        </p:tgtEl>
                                        <p:attrNameLst>
                                          <p:attrName>style.visibility</p:attrName>
                                        </p:attrNameLst>
                                      </p:cBhvr>
                                      <p:to>
                                        <p:strVal val="visible"/>
                                      </p:to>
                                    </p:set>
                                    <p:animEffect transition="in" filter="blinds(horizontal)">
                                      <p:cBhvr>
                                        <p:cTn id="112" dur="500"/>
                                        <p:tgtEl>
                                          <p:spTgt spid="1947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19476"/>
                                        </p:tgtEl>
                                        <p:attrNameLst>
                                          <p:attrName>style.visibility</p:attrName>
                                        </p:attrNameLst>
                                      </p:cBhvr>
                                      <p:to>
                                        <p:strVal val="visible"/>
                                      </p:to>
                                    </p:set>
                                    <p:animEffect transition="in" filter="blinds(horizontal)">
                                      <p:cBhvr>
                                        <p:cTn id="117" dur="500"/>
                                        <p:tgtEl>
                                          <p:spTgt spid="1947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19477"/>
                                        </p:tgtEl>
                                        <p:attrNameLst>
                                          <p:attrName>style.visibility</p:attrName>
                                        </p:attrNameLst>
                                      </p:cBhvr>
                                      <p:to>
                                        <p:strVal val="visible"/>
                                      </p:to>
                                    </p:set>
                                    <p:animEffect transition="in" filter="blinds(horizontal)">
                                      <p:cBhvr>
                                        <p:cTn id="122" dur="500"/>
                                        <p:tgtEl>
                                          <p:spTgt spid="1947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19478"/>
                                        </p:tgtEl>
                                        <p:attrNameLst>
                                          <p:attrName>style.visibility</p:attrName>
                                        </p:attrNameLst>
                                      </p:cBhvr>
                                      <p:to>
                                        <p:strVal val="visible"/>
                                      </p:to>
                                    </p:set>
                                    <p:animEffect transition="in" filter="blinds(horizontal)">
                                      <p:cBhvr>
                                        <p:cTn id="127" dur="5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6f5c1e762d490d6987aac6a94dfd1cbe1cd"/>
  <p:tag name="ISPRING_LMS_API_VERSION" val="SCORM 1.2"/>
  <p:tag name="ISPRING_ULTRA_SCORM_COURSE_ID" val="C104A59A-4CA9-4B51-90EC-54FFFDB50B67"/>
  <p:tag name="ISPRING_CMI5_LAUNCH_METHOD" val="any window"/>
  <p:tag name="ISPRING_SCORM_RATE_SLIDES" val="1"/>
  <p:tag name="ISPRINGCLOUDFOLDERID" val="1"/>
  <p:tag name="ISPRINGONLINEFOLDERID" val="1"/>
  <p:tag name="ISPRING_SCORM_PASSING_SCORE" val="100.000000"/>
  <p:tag name="ISPRING_CURRENT_PLAYER_ID" val="universal-no-video"/>
  <p:tag name="ISPRING_FIRST_PUBLISH" val="1"/>
  <p:tag name="ISPRING_ULTRA_SCORM_COURCE_TITLE" val="M12H Ch1.6 Applications and Problems with Rational Expressions"/>
  <p:tag name="ISPRING_OUTPUT_FOLDER" val="[[&quot;\uFFFD\uFFFDQj{D1961B4B-4104-4DBD-91AB-5334FB564497}&quot;,&quot;C:\\Users\\e15108\\Documents\\Website BCMATH\\m12h\\Online Notes&quot;],[&quot;\uFFFDʾ\&quot;{58857F64-F778-46F3-A3E4-9740F72F057B}&quot;,&quot;C:\\Users\\Danny\\OneDrive - SD41&quot;],[&quot;\uFFFD\uFFFDe\uFFFD{4244C5E3-E75D-46CF-A71F-363658A0F31A}&quot;,&quot;C:\\Users\\Danny\\OneDrive - SD41\\Website\\PC11&quot;]]"/>
  <p:tag name="ISPRING_PRESENTATION_TITLE" val="M12H Ch1.6 Applications and Problems with Rational Expressions"/>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s://&quot;,&quot;openWatermarkWebPageInNewWindow&quot;:&quot;T_FALSE&quot;,&quot;displayAfterEnabled&quot;:&quot;T_FALSE&quot;,&quot;displayUntilEnabled&quot;:&quot;T_FALSE&quot;,&quot;domainRestrictionEnabled&quot;:&quot;T_TRUE&quot;,&quot;domainRestriction&quot;:&quot;www.bcmath.ca;bcmath.ca&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2AA5B499-B2E8-4B40-AE38-8E0B4A1C558F}:273"/>
</p:tagLst>
</file>

<file path=ppt/tags/tag11.xml><?xml version="1.0" encoding="utf-8"?>
<p:tagLst xmlns:a="http://schemas.openxmlformats.org/drawingml/2006/main" xmlns:r="http://schemas.openxmlformats.org/officeDocument/2006/relationships" xmlns:p="http://schemas.openxmlformats.org/presentationml/2006/main">
  <p:tag name="GENSWF_SLIDE_UID" val="{672C55F3-CA2C-4315-A362-676A8C67990A}:274"/>
</p:tagLst>
</file>

<file path=ppt/tags/tag12.xml><?xml version="1.0" encoding="utf-8"?>
<p:tagLst xmlns:a="http://schemas.openxmlformats.org/drawingml/2006/main" xmlns:r="http://schemas.openxmlformats.org/officeDocument/2006/relationships" xmlns:p="http://schemas.openxmlformats.org/presentationml/2006/main">
  <p:tag name="GENSWF_SLIDE_UID" val="{53AB76DB-F7B5-427F-896E-6B660A603A03}:277"/>
</p:tagLst>
</file>

<file path=ppt/tags/tag13.xml><?xml version="1.0" encoding="utf-8"?>
<p:tagLst xmlns:a="http://schemas.openxmlformats.org/drawingml/2006/main" xmlns:r="http://schemas.openxmlformats.org/officeDocument/2006/relationships" xmlns:p="http://schemas.openxmlformats.org/presentationml/2006/main">
  <p:tag name="GENSWF_SLIDE_UID" val="{5E4ADF7E-D23E-40D5-AF5E-A9B0F74DDF4F}: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8E018455-2F76-4849-B2B2-FC29F0B7BDDE}:261"/>
</p:tagLst>
</file>

<file path=ppt/tags/tag15.xml><?xml version="1.0" encoding="utf-8"?>
<p:tagLst xmlns:a="http://schemas.openxmlformats.org/drawingml/2006/main" xmlns:r="http://schemas.openxmlformats.org/officeDocument/2006/relationships" xmlns:p="http://schemas.openxmlformats.org/presentationml/2006/main">
  <p:tag name="GENSWF_SLIDE_UID" val="{0966E266-915E-4DEE-B99D-1E73ED9A2C28}:265"/>
</p:tagLst>
</file>

<file path=ppt/tags/tag16.xml><?xml version="1.0" encoding="utf-8"?>
<p:tagLst xmlns:a="http://schemas.openxmlformats.org/drawingml/2006/main" xmlns:r="http://schemas.openxmlformats.org/officeDocument/2006/relationships" xmlns:p="http://schemas.openxmlformats.org/presentationml/2006/main">
  <p:tag name="GENSWF_SLIDE_UID" val="{E08A07DF-E6BF-4A3F-9AC6-E42BF2CF664B}:257"/>
</p:tagLst>
</file>

<file path=ppt/tags/tag17.xml><?xml version="1.0" encoding="utf-8"?>
<p:tagLst xmlns:a="http://schemas.openxmlformats.org/drawingml/2006/main" xmlns:r="http://schemas.openxmlformats.org/officeDocument/2006/relationships" xmlns:p="http://schemas.openxmlformats.org/presentationml/2006/main">
  <p:tag name="GENSWF_SLIDE_UID" val="{4A34C40E-B7E9-45B7-9BDD-AE4911D7BC29}:266"/>
</p:tagLst>
</file>

<file path=ppt/tags/tag18.xml><?xml version="1.0" encoding="utf-8"?>
<p:tagLst xmlns:a="http://schemas.openxmlformats.org/drawingml/2006/main" xmlns:r="http://schemas.openxmlformats.org/officeDocument/2006/relationships" xmlns:p="http://schemas.openxmlformats.org/presentationml/2006/main">
  <p:tag name="GENSWF_SLIDE_UID" val="{55DC4303-0D97-4102-9857-84B752F647F1}:258"/>
</p:tagLst>
</file>

<file path=ppt/tags/tag19.xml><?xml version="1.0" encoding="utf-8"?>
<p:tagLst xmlns:a="http://schemas.openxmlformats.org/drawingml/2006/main" xmlns:r="http://schemas.openxmlformats.org/officeDocument/2006/relationships" xmlns:p="http://schemas.openxmlformats.org/presentationml/2006/main">
  <p:tag name="GENSWF_SLIDE_UID" val="{575338B3-C90D-404D-B313-52AF5A06BE99}:267"/>
</p:tagLst>
</file>

<file path=ppt/tags/tag2.xml><?xml version="1.0" encoding="utf-8"?>
<p:tagLst xmlns:a="http://schemas.openxmlformats.org/drawingml/2006/main" xmlns:r="http://schemas.openxmlformats.org/officeDocument/2006/relationships" xmlns:p="http://schemas.openxmlformats.org/presentationml/2006/main">
  <p:tag name="GENSWF_SLIDE_UID" val="{46DFB9A7-485A-4B03-925F-75579DA6FC5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A3C10F2A-7905-4299-84F6-1564E1689F3E}:259"/>
</p:tagLst>
</file>

<file path=ppt/tags/tag21.xml><?xml version="1.0" encoding="utf-8"?>
<p:tagLst xmlns:a="http://schemas.openxmlformats.org/drawingml/2006/main" xmlns:r="http://schemas.openxmlformats.org/officeDocument/2006/relationships" xmlns:p="http://schemas.openxmlformats.org/presentationml/2006/main">
  <p:tag name="GENSWF_SLIDE_UID" val="{DE1A067C-DD6E-4FD0-8E74-C41932E011CF}:268"/>
</p:tagLst>
</file>

<file path=ppt/tags/tag22.xml><?xml version="1.0" encoding="utf-8"?>
<p:tagLst xmlns:a="http://schemas.openxmlformats.org/drawingml/2006/main" xmlns:r="http://schemas.openxmlformats.org/officeDocument/2006/relationships" xmlns:p="http://schemas.openxmlformats.org/presentationml/2006/main">
  <p:tag name="GENSWF_SLIDE_UID" val="{B1B961B8-1827-4866-82FE-C69F9A9C9434}:260"/>
</p:tagLst>
</file>

<file path=ppt/tags/tag23.xml><?xml version="1.0" encoding="utf-8"?>
<p:tagLst xmlns:a="http://schemas.openxmlformats.org/drawingml/2006/main" xmlns:r="http://schemas.openxmlformats.org/officeDocument/2006/relationships" xmlns:p="http://schemas.openxmlformats.org/presentationml/2006/main">
  <p:tag name="GENSWF_SLIDE_UID" val="{C7593A2C-3781-4D4E-B8EF-D7541CBD1CDA}:269"/>
</p:tagLst>
</file>

<file path=ppt/tags/tag24.xml><?xml version="1.0" encoding="utf-8"?>
<p:tagLst xmlns:a="http://schemas.openxmlformats.org/drawingml/2006/main" xmlns:r="http://schemas.openxmlformats.org/officeDocument/2006/relationships" xmlns:p="http://schemas.openxmlformats.org/presentationml/2006/main">
  <p:tag name="GENSWF_SLIDE_UID" val="{5B4A3975-ACB0-4B20-8336-8804F0326165}:264"/>
</p:tagLst>
</file>

<file path=ppt/tags/tag25.xml><?xml version="1.0" encoding="utf-8"?>
<p:tagLst xmlns:a="http://schemas.openxmlformats.org/drawingml/2006/main" xmlns:r="http://schemas.openxmlformats.org/officeDocument/2006/relationships" xmlns:p="http://schemas.openxmlformats.org/presentationml/2006/main">
  <p:tag name="GENSWF_SLIDE_UID" val="{412A42AE-BD3D-4ABC-A0F1-1534C89D6151}:262"/>
</p:tagLst>
</file>

<file path=ppt/tags/tag3.xml><?xml version="1.0" encoding="utf-8"?>
<p:tagLst xmlns:a="http://schemas.openxmlformats.org/drawingml/2006/main" xmlns:r="http://schemas.openxmlformats.org/officeDocument/2006/relationships" xmlns:p="http://schemas.openxmlformats.org/presentationml/2006/main">
  <p:tag name="GENSWF_SLIDE_UID" val="{40C3B883-3CF2-499E-B9B6-537D5FE6312F}:278"/>
</p:tagLst>
</file>

<file path=ppt/tags/tag4.xml><?xml version="1.0" encoding="utf-8"?>
<p:tagLst xmlns:a="http://schemas.openxmlformats.org/drawingml/2006/main" xmlns:r="http://schemas.openxmlformats.org/officeDocument/2006/relationships" xmlns:p="http://schemas.openxmlformats.org/presentationml/2006/main">
  <p:tag name="GENSWF_SLIDE_UID" val="{A3634EE6-E47A-44EC-826A-530664D4F71D}:279"/>
</p:tagLst>
</file>

<file path=ppt/tags/tag5.xml><?xml version="1.0" encoding="utf-8"?>
<p:tagLst xmlns:a="http://schemas.openxmlformats.org/drawingml/2006/main" xmlns:r="http://schemas.openxmlformats.org/officeDocument/2006/relationships" xmlns:p="http://schemas.openxmlformats.org/presentationml/2006/main">
  <p:tag name="GENSWF_SLIDE_UID" val="{EEFDFD3C-779F-40BC-86C0-B2A729EB5DF7}:280"/>
</p:tagLst>
</file>

<file path=ppt/tags/tag6.xml><?xml version="1.0" encoding="utf-8"?>
<p:tagLst xmlns:a="http://schemas.openxmlformats.org/drawingml/2006/main" xmlns:r="http://schemas.openxmlformats.org/officeDocument/2006/relationships" xmlns:p="http://schemas.openxmlformats.org/presentationml/2006/main">
  <p:tag name="GENSWF_SLIDE_UID" val="{82C18973-9728-4C8B-A168-2B7D98600F11}:281"/>
</p:tagLst>
</file>

<file path=ppt/tags/tag7.xml><?xml version="1.0" encoding="utf-8"?>
<p:tagLst xmlns:a="http://schemas.openxmlformats.org/drawingml/2006/main" xmlns:r="http://schemas.openxmlformats.org/officeDocument/2006/relationships" xmlns:p="http://schemas.openxmlformats.org/presentationml/2006/main">
  <p:tag name="GENSWF_SLIDE_UID" val="{3A375C4E-A215-4974-A2FC-5E790E68663A}:282"/>
</p:tagLst>
</file>

<file path=ppt/tags/tag8.xml><?xml version="1.0" encoding="utf-8"?>
<p:tagLst xmlns:a="http://schemas.openxmlformats.org/drawingml/2006/main" xmlns:r="http://schemas.openxmlformats.org/officeDocument/2006/relationships" xmlns:p="http://schemas.openxmlformats.org/presentationml/2006/main">
  <p:tag name="GENSWF_SLIDE_UID" val="{AE46CA4C-D9FB-49B1-9CE3-9878F792C5DD}:283"/>
</p:tagLst>
</file>

<file path=ppt/tags/tag9.xml><?xml version="1.0" encoding="utf-8"?>
<p:tagLst xmlns:a="http://schemas.openxmlformats.org/drawingml/2006/main" xmlns:r="http://schemas.openxmlformats.org/officeDocument/2006/relationships" xmlns:p="http://schemas.openxmlformats.org/presentationml/2006/main">
  <p:tag name="GENSWF_SLIDE_UID" val="{6C8224C6-0CA7-4774-B944-B0F81FADEC93}: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5827112576748B5D48E564F7FBF10" ma:contentTypeVersion="8" ma:contentTypeDescription="Create a new document." ma:contentTypeScope="" ma:versionID="e880a315915cbdcb530916f8245c7d99">
  <xsd:schema xmlns:xsd="http://www.w3.org/2001/XMLSchema" xmlns:xs="http://www.w3.org/2001/XMLSchema" xmlns:p="http://schemas.microsoft.com/office/2006/metadata/properties" xmlns:ns2="ab2be11c-74ae-4dca-a4e2-637c5b7345a7" targetNamespace="http://schemas.microsoft.com/office/2006/metadata/properties" ma:root="true" ma:fieldsID="d4a97eebc6133fefe8e1fbe3e3b797d0" ns2:_="">
    <xsd:import namespace="ab2be11c-74ae-4dca-a4e2-637c5b7345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be11c-74ae-4dca-a4e2-637c5b734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C5955-93CE-4B06-9E06-1ACA13697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be11c-74ae-4dca-a4e2-637c5b734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308252-B6A9-4ECC-A492-15DA188C99D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b2be11c-74ae-4dca-a4e2-637c5b7345a7"/>
    <ds:schemaRef ds:uri="http://www.w3.org/XML/1998/namespace"/>
    <ds:schemaRef ds:uri="http://purl.org/dc/dcmitype/"/>
  </ds:schemaRefs>
</ds:datastoreItem>
</file>

<file path=customXml/itemProps3.xml><?xml version="1.0" encoding="utf-8"?>
<ds:datastoreItem xmlns:ds="http://schemas.openxmlformats.org/officeDocument/2006/customXml" ds:itemID="{4D03177F-EFF0-4F1B-A348-449FF6887C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1511</TotalTime>
  <Words>1005</Words>
  <Application>Microsoft Office PowerPoint</Application>
  <PresentationFormat>Widescreen</PresentationFormat>
  <Paragraphs>138</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Century Schoolbook</vt:lpstr>
      <vt:lpstr>Tw Cen MT</vt:lpstr>
      <vt:lpstr>Wingdings</vt:lpstr>
      <vt:lpstr>Office Theme</vt:lpstr>
      <vt:lpstr>Equation</vt:lpstr>
      <vt:lpstr>Section 1.6 Applications and Challenging Problems with Rational Functions:</vt:lpstr>
      <vt:lpstr>Applications of Rational Functions</vt:lpstr>
      <vt:lpstr>Application#1: Rate of Work Problems</vt:lpstr>
      <vt:lpstr>PowerPoint Presentation</vt:lpstr>
      <vt:lpstr>PowerPoint Presentation</vt:lpstr>
      <vt:lpstr>Appl. #2) Travelling Questions w/ Different Speeds</vt:lpstr>
      <vt:lpstr>PowerPoint Presentation</vt:lpstr>
      <vt:lpstr>II) Flights and Speed Related Problems</vt:lpstr>
      <vt:lpstr>EX: The distance from Vancouver to Toronto to is 3400KM.    A plane travels to Toronto with a tail wind and  on the way back with a constant head wind with the same wind speed.   a) Find an equation for the total time of a round trip. b) If the wind speed was 50km/h how fast must the plane fly to complete a round trip in 9hours? </vt:lpstr>
      <vt:lpstr>b) How fast must we fly to arrive within 9 hours?</vt:lpstr>
      <vt:lpstr>Ex: The flight distance from Vancouver to HK is 10300km.   If the wind speed is 60km/r, how fast must a plane fly if a round trip will take 25hours?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M12H Ch1.6 Applications and Problems with Rational Expressions</dc:title>
  <dc:creator>Danny Young</dc:creator>
  <cp:lastModifiedBy>Danny Young</cp:lastModifiedBy>
  <cp:revision>13</cp:revision>
  <dcterms:created xsi:type="dcterms:W3CDTF">2019-04-25T06:57:35Z</dcterms:created>
  <dcterms:modified xsi:type="dcterms:W3CDTF">2024-06-02T23:11:17Z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0x010100F045827112576748B5D48E564F7FBF10</vt:lpwstr>
  </property>
</Properties>
</file>